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5"/>
  </p:notesMasterIdLst>
  <p:sldIdLst>
    <p:sldId id="257" r:id="rId2"/>
    <p:sldId id="264" r:id="rId3"/>
    <p:sldId id="262" r:id="rId4"/>
    <p:sldId id="323" r:id="rId5"/>
    <p:sldId id="267" r:id="rId6"/>
    <p:sldId id="263" r:id="rId7"/>
    <p:sldId id="324" r:id="rId8"/>
    <p:sldId id="261" r:id="rId9"/>
    <p:sldId id="325" r:id="rId10"/>
    <p:sldId id="260" r:id="rId11"/>
    <p:sldId id="265" r:id="rId12"/>
    <p:sldId id="266"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64" autoAdjust="0"/>
    <p:restoredTop sz="93812" autoAdjust="0"/>
  </p:normalViewPr>
  <p:slideViewPr>
    <p:cSldViewPr snapToGrid="0">
      <p:cViewPr varScale="1">
        <p:scale>
          <a:sx n="59" d="100"/>
          <a:sy n="59" d="100"/>
        </p:scale>
        <p:origin x="762" y="72"/>
      </p:cViewPr>
      <p:guideLst/>
    </p:cSldViewPr>
  </p:slideViewPr>
  <p:notesTextViewPr>
    <p:cViewPr>
      <p:scale>
        <a:sx n="1" d="1"/>
        <a:sy n="1" d="1"/>
      </p:scale>
      <p:origin x="0" y="0"/>
    </p:cViewPr>
  </p:notesTextViewPr>
  <p:sorterViewPr>
    <p:cViewPr>
      <p:scale>
        <a:sx n="100" d="100"/>
        <a:sy n="100" d="100"/>
      </p:scale>
      <p:origin x="0" y="-40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B693E-CC3A-497B-B1AA-EF3D6A95B109}" type="doc">
      <dgm:prSet loTypeId="urn:microsoft.com/office/officeart/2005/8/layout/hierarchy1" loCatId="hierarchy" qsTypeId="urn:microsoft.com/office/officeart/2005/8/quickstyle/3d3" qsCatId="3D" csTypeId="urn:microsoft.com/office/officeart/2005/8/colors/colorful1" csCatId="colorful" phldr="1"/>
      <dgm:spPr/>
      <dgm:t>
        <a:bodyPr/>
        <a:lstStyle/>
        <a:p>
          <a:endParaRPr lang="en-US"/>
        </a:p>
      </dgm:t>
    </dgm:pt>
    <dgm:pt modelId="{E883E1D5-08D2-47D6-A41A-4C7E31C1CB35}">
      <dgm:prSet phldrT="[Text]" custT="1"/>
      <dgm:spPr/>
      <dgm:t>
        <a:bodyPr/>
        <a:lstStyle/>
        <a:p>
          <a:r>
            <a:rPr lang="en-US" sz="3600" dirty="0"/>
            <a:t>BUKANINDALO SECTORS</a:t>
          </a:r>
        </a:p>
      </dgm:t>
    </dgm:pt>
    <dgm:pt modelId="{D2E7DCE9-3BC7-4CB9-A829-6C435382E3CB}" type="parTrans" cxnId="{EAF62EF4-1F03-43DB-996D-DAF4B37A884C}">
      <dgm:prSet/>
      <dgm:spPr/>
      <dgm:t>
        <a:bodyPr/>
        <a:lstStyle/>
        <a:p>
          <a:endParaRPr lang="en-US"/>
        </a:p>
      </dgm:t>
    </dgm:pt>
    <dgm:pt modelId="{6BCE41A5-7305-48A2-89A6-E4E608149D7D}" type="sibTrans" cxnId="{EAF62EF4-1F03-43DB-996D-DAF4B37A884C}">
      <dgm:prSet/>
      <dgm:spPr/>
      <dgm:t>
        <a:bodyPr/>
        <a:lstStyle/>
        <a:p>
          <a:endParaRPr lang="en-US"/>
        </a:p>
      </dgm:t>
    </dgm:pt>
    <dgm:pt modelId="{3F7649D1-CCBB-47D3-9F21-67D04A01E3E4}">
      <dgm:prSet phldrT="[Text]" custT="1"/>
      <dgm:spPr/>
      <dgm:t>
        <a:bodyPr/>
        <a:lstStyle/>
        <a:p>
          <a:r>
            <a:rPr lang="en-US" sz="2800" dirty="0"/>
            <a:t>ENVIRONMENT</a:t>
          </a:r>
        </a:p>
      </dgm:t>
    </dgm:pt>
    <dgm:pt modelId="{104D54A5-2110-44BB-A64A-CA39FD3C3AB6}" type="parTrans" cxnId="{CD3A0780-E223-48E8-981A-C76342B9557F}">
      <dgm:prSet/>
      <dgm:spPr/>
      <dgm:t>
        <a:bodyPr/>
        <a:lstStyle/>
        <a:p>
          <a:endParaRPr lang="en-US"/>
        </a:p>
      </dgm:t>
    </dgm:pt>
    <dgm:pt modelId="{AB7C75CC-9969-4C0B-ABF3-047B0E035582}" type="sibTrans" cxnId="{CD3A0780-E223-48E8-981A-C76342B9557F}">
      <dgm:prSet/>
      <dgm:spPr/>
      <dgm:t>
        <a:bodyPr/>
        <a:lstStyle/>
        <a:p>
          <a:endParaRPr lang="en-US"/>
        </a:p>
      </dgm:t>
    </dgm:pt>
    <dgm:pt modelId="{1E8669C6-E9FC-4075-BFC2-035F2185C48D}">
      <dgm:prSet phldrT="[Text]" custT="1"/>
      <dgm:spPr/>
      <dgm:t>
        <a:bodyPr/>
        <a:lstStyle/>
        <a:p>
          <a:r>
            <a:rPr lang="en-US" sz="2800" dirty="0"/>
            <a:t>EDUCATION &amp; EMPOWERMENT</a:t>
          </a:r>
        </a:p>
      </dgm:t>
    </dgm:pt>
    <dgm:pt modelId="{F7148496-F42D-45B0-AB8B-E430708B4AB8}" type="parTrans" cxnId="{19D7C2CE-E8F1-4FA3-8D11-1924EC0B9B78}">
      <dgm:prSet/>
      <dgm:spPr/>
      <dgm:t>
        <a:bodyPr/>
        <a:lstStyle/>
        <a:p>
          <a:endParaRPr lang="en-US"/>
        </a:p>
      </dgm:t>
    </dgm:pt>
    <dgm:pt modelId="{4A5B7118-81B2-4137-A63D-3E3221BA7150}" type="sibTrans" cxnId="{19D7C2CE-E8F1-4FA3-8D11-1924EC0B9B78}">
      <dgm:prSet/>
      <dgm:spPr/>
      <dgm:t>
        <a:bodyPr/>
        <a:lstStyle/>
        <a:p>
          <a:endParaRPr lang="en-US"/>
        </a:p>
      </dgm:t>
    </dgm:pt>
    <dgm:pt modelId="{E5DA280A-2EA2-42D7-8F7A-D448790C6EBA}">
      <dgm:prSet phldrT="[Text]" custT="1"/>
      <dgm:spPr/>
      <dgm:t>
        <a:bodyPr/>
        <a:lstStyle/>
        <a:p>
          <a:r>
            <a:rPr lang="en-US" sz="2800" dirty="0"/>
            <a:t>POVERTY ALLEVIATION</a:t>
          </a:r>
        </a:p>
      </dgm:t>
    </dgm:pt>
    <dgm:pt modelId="{FD17E6C0-8FBD-4ACA-92BB-0DC3DC546773}" type="parTrans" cxnId="{69792CFC-31DA-4C0D-9CE5-3C0D03E41F48}">
      <dgm:prSet/>
      <dgm:spPr/>
      <dgm:t>
        <a:bodyPr/>
        <a:lstStyle/>
        <a:p>
          <a:endParaRPr lang="en-US"/>
        </a:p>
      </dgm:t>
    </dgm:pt>
    <dgm:pt modelId="{7FBA0ACF-6DBC-4882-86B8-188B0A344CE4}" type="sibTrans" cxnId="{69792CFC-31DA-4C0D-9CE5-3C0D03E41F48}">
      <dgm:prSet/>
      <dgm:spPr/>
      <dgm:t>
        <a:bodyPr/>
        <a:lstStyle/>
        <a:p>
          <a:endParaRPr lang="en-US"/>
        </a:p>
      </dgm:t>
    </dgm:pt>
    <dgm:pt modelId="{1162E28B-E4B5-4432-B6BD-D7F01C743CE6}">
      <dgm:prSet phldrT="[Text]" custT="1"/>
      <dgm:spPr/>
      <dgm:t>
        <a:bodyPr/>
        <a:lstStyle/>
        <a:p>
          <a:r>
            <a:rPr lang="en-US" sz="2800" dirty="0"/>
            <a:t>ARTS &amp; CULTURE</a:t>
          </a:r>
        </a:p>
      </dgm:t>
    </dgm:pt>
    <dgm:pt modelId="{2BFAF0C6-E6D1-46B0-BE76-EEFF98DB90BA}" type="parTrans" cxnId="{EE88C16D-9A4B-4936-9DC4-0347AABBD554}">
      <dgm:prSet/>
      <dgm:spPr/>
      <dgm:t>
        <a:bodyPr/>
        <a:lstStyle/>
        <a:p>
          <a:endParaRPr lang="en-US"/>
        </a:p>
      </dgm:t>
    </dgm:pt>
    <dgm:pt modelId="{C9735D76-9314-4B39-B55B-08BDBAC706FF}" type="sibTrans" cxnId="{EE88C16D-9A4B-4936-9DC4-0347AABBD554}">
      <dgm:prSet/>
      <dgm:spPr/>
      <dgm:t>
        <a:bodyPr/>
        <a:lstStyle/>
        <a:p>
          <a:endParaRPr lang="en-US"/>
        </a:p>
      </dgm:t>
    </dgm:pt>
    <dgm:pt modelId="{796C33A3-2334-4BB9-ABA4-F6EC0B192A0A}">
      <dgm:prSet phldrT="[Text]" custT="1"/>
      <dgm:spPr/>
      <dgm:t>
        <a:bodyPr/>
        <a:lstStyle/>
        <a:p>
          <a:r>
            <a:rPr lang="en-US" sz="2800" dirty="0"/>
            <a:t>SPORT &amp; TOURISM</a:t>
          </a:r>
        </a:p>
      </dgm:t>
    </dgm:pt>
    <dgm:pt modelId="{1DAA7E50-8AB0-4A7E-97C7-B0A73169DF4C}" type="parTrans" cxnId="{E4501EE4-2FAC-4363-AF7F-181D48753A30}">
      <dgm:prSet/>
      <dgm:spPr/>
      <dgm:t>
        <a:bodyPr/>
        <a:lstStyle/>
        <a:p>
          <a:endParaRPr lang="en-US"/>
        </a:p>
      </dgm:t>
    </dgm:pt>
    <dgm:pt modelId="{44B6E950-FF24-4B2F-9D3C-973EB45F5D97}" type="sibTrans" cxnId="{E4501EE4-2FAC-4363-AF7F-181D48753A30}">
      <dgm:prSet/>
      <dgm:spPr/>
      <dgm:t>
        <a:bodyPr/>
        <a:lstStyle/>
        <a:p>
          <a:endParaRPr lang="en-US"/>
        </a:p>
      </dgm:t>
    </dgm:pt>
    <dgm:pt modelId="{17EA30F2-6F23-49D4-8DE7-C26CA4077407}">
      <dgm:prSet phldrT="[Text]"/>
      <dgm:spPr/>
      <dgm:t>
        <a:bodyPr/>
        <a:lstStyle/>
        <a:p>
          <a:r>
            <a:rPr lang="en-US" dirty="0"/>
            <a:t>TOUR OPERATIONS</a:t>
          </a:r>
        </a:p>
      </dgm:t>
    </dgm:pt>
    <dgm:pt modelId="{CFA41F54-6033-4F40-92F9-D5A6D1C0CE8E}" type="parTrans" cxnId="{B3DC5AC9-FAC3-47F9-9F55-24841B974EFB}">
      <dgm:prSet/>
      <dgm:spPr/>
      <dgm:t>
        <a:bodyPr/>
        <a:lstStyle/>
        <a:p>
          <a:endParaRPr lang="en-US"/>
        </a:p>
      </dgm:t>
    </dgm:pt>
    <dgm:pt modelId="{6B1E5C40-D36B-4A56-B959-B42678159E5E}" type="sibTrans" cxnId="{B3DC5AC9-FAC3-47F9-9F55-24841B974EFB}">
      <dgm:prSet/>
      <dgm:spPr/>
      <dgm:t>
        <a:bodyPr/>
        <a:lstStyle/>
        <a:p>
          <a:endParaRPr lang="en-US"/>
        </a:p>
      </dgm:t>
    </dgm:pt>
    <dgm:pt modelId="{7C94C307-4C77-4587-B917-9A0C44B26508}" type="pres">
      <dgm:prSet presAssocID="{736B693E-CC3A-497B-B1AA-EF3D6A95B109}" presName="hierChild1" presStyleCnt="0">
        <dgm:presLayoutVars>
          <dgm:chPref val="1"/>
          <dgm:dir/>
          <dgm:animOne val="branch"/>
          <dgm:animLvl val="lvl"/>
          <dgm:resizeHandles/>
        </dgm:presLayoutVars>
      </dgm:prSet>
      <dgm:spPr/>
    </dgm:pt>
    <dgm:pt modelId="{32506B2A-2E5C-4795-BCEE-20C4D9FA7B17}" type="pres">
      <dgm:prSet presAssocID="{E883E1D5-08D2-47D6-A41A-4C7E31C1CB35}" presName="hierRoot1" presStyleCnt="0"/>
      <dgm:spPr/>
    </dgm:pt>
    <dgm:pt modelId="{AFBDF16C-0034-449A-8200-C56EEC935954}" type="pres">
      <dgm:prSet presAssocID="{E883E1D5-08D2-47D6-A41A-4C7E31C1CB35}" presName="composite" presStyleCnt="0"/>
      <dgm:spPr/>
    </dgm:pt>
    <dgm:pt modelId="{44787E88-BDC3-4184-BF22-CFDA4F929ED3}" type="pres">
      <dgm:prSet presAssocID="{E883E1D5-08D2-47D6-A41A-4C7E31C1CB35}" presName="background" presStyleLbl="node0" presStyleIdx="0" presStyleCnt="2"/>
      <dgm:spPr/>
    </dgm:pt>
    <dgm:pt modelId="{BA3EAC67-724A-4D81-814C-8BF5FFA14D33}" type="pres">
      <dgm:prSet presAssocID="{E883E1D5-08D2-47D6-A41A-4C7E31C1CB35}" presName="text" presStyleLbl="fgAcc0" presStyleIdx="0" presStyleCnt="2" custScaleX="227291" custScaleY="108047">
        <dgm:presLayoutVars>
          <dgm:chPref val="3"/>
        </dgm:presLayoutVars>
      </dgm:prSet>
      <dgm:spPr/>
    </dgm:pt>
    <dgm:pt modelId="{F9F3AF52-D526-41D5-AD27-0D0A95009F61}" type="pres">
      <dgm:prSet presAssocID="{E883E1D5-08D2-47D6-A41A-4C7E31C1CB35}" presName="hierChild2" presStyleCnt="0"/>
      <dgm:spPr/>
    </dgm:pt>
    <dgm:pt modelId="{B12ED5B0-9743-4D8C-B710-138C0FBE961E}" type="pres">
      <dgm:prSet presAssocID="{104D54A5-2110-44BB-A64A-CA39FD3C3AB6}" presName="Name10" presStyleLbl="parChTrans1D2" presStyleIdx="0" presStyleCnt="2"/>
      <dgm:spPr/>
    </dgm:pt>
    <dgm:pt modelId="{CA1658A8-0B9D-45C6-B26E-C73D1FF33170}" type="pres">
      <dgm:prSet presAssocID="{3F7649D1-CCBB-47D3-9F21-67D04A01E3E4}" presName="hierRoot2" presStyleCnt="0"/>
      <dgm:spPr/>
    </dgm:pt>
    <dgm:pt modelId="{CB67E4D1-E073-4D73-9F84-7AC67B103539}" type="pres">
      <dgm:prSet presAssocID="{3F7649D1-CCBB-47D3-9F21-67D04A01E3E4}" presName="composite2" presStyleCnt="0"/>
      <dgm:spPr/>
    </dgm:pt>
    <dgm:pt modelId="{E77C457F-8D7C-4707-B3ED-D1649CDEC67A}" type="pres">
      <dgm:prSet presAssocID="{3F7649D1-CCBB-47D3-9F21-67D04A01E3E4}" presName="background2" presStyleLbl="node2" presStyleIdx="0" presStyleCnt="2"/>
      <dgm:spPr/>
    </dgm:pt>
    <dgm:pt modelId="{5C7A0660-8120-4A89-B76D-CC8469562E28}" type="pres">
      <dgm:prSet presAssocID="{3F7649D1-CCBB-47D3-9F21-67D04A01E3E4}" presName="text2" presStyleLbl="fgAcc2" presStyleIdx="0" presStyleCnt="2" custScaleX="162599" custScaleY="82731" custLinFactNeighborX="-38150" custLinFactNeighborY="-5850">
        <dgm:presLayoutVars>
          <dgm:chPref val="3"/>
        </dgm:presLayoutVars>
      </dgm:prSet>
      <dgm:spPr/>
    </dgm:pt>
    <dgm:pt modelId="{7579C757-67CD-48A7-B051-19BC583DAAF0}" type="pres">
      <dgm:prSet presAssocID="{3F7649D1-CCBB-47D3-9F21-67D04A01E3E4}" presName="hierChild3" presStyleCnt="0"/>
      <dgm:spPr/>
    </dgm:pt>
    <dgm:pt modelId="{99F14524-177C-4BF0-B23E-1F77A613E68B}" type="pres">
      <dgm:prSet presAssocID="{F7148496-F42D-45B0-AB8B-E430708B4AB8}" presName="Name17" presStyleLbl="parChTrans1D3" presStyleIdx="0" presStyleCnt="3"/>
      <dgm:spPr/>
    </dgm:pt>
    <dgm:pt modelId="{063DE2D9-A1B0-4D37-B191-598028878C15}" type="pres">
      <dgm:prSet presAssocID="{1E8669C6-E9FC-4075-BFC2-035F2185C48D}" presName="hierRoot3" presStyleCnt="0"/>
      <dgm:spPr/>
    </dgm:pt>
    <dgm:pt modelId="{BDC81F32-89FF-48A9-805D-E16FA94FB0FB}" type="pres">
      <dgm:prSet presAssocID="{1E8669C6-E9FC-4075-BFC2-035F2185C48D}" presName="composite3" presStyleCnt="0"/>
      <dgm:spPr/>
    </dgm:pt>
    <dgm:pt modelId="{838C4713-B83C-4E5D-BB4C-9EAFAFBCD49C}" type="pres">
      <dgm:prSet presAssocID="{1E8669C6-E9FC-4075-BFC2-035F2185C48D}" presName="background3" presStyleLbl="node3" presStyleIdx="0" presStyleCnt="3"/>
      <dgm:spPr/>
    </dgm:pt>
    <dgm:pt modelId="{0F1D1DD8-0675-4527-A242-849138C3E584}" type="pres">
      <dgm:prSet presAssocID="{1E8669C6-E9FC-4075-BFC2-035F2185C48D}" presName="text3" presStyleLbl="fgAcc3" presStyleIdx="0" presStyleCnt="3" custScaleX="176222" custScaleY="111818" custLinFactNeighborX="-1925">
        <dgm:presLayoutVars>
          <dgm:chPref val="3"/>
        </dgm:presLayoutVars>
      </dgm:prSet>
      <dgm:spPr/>
    </dgm:pt>
    <dgm:pt modelId="{D9E6EA58-E6A9-44D3-9C9B-D1C5DFB1DD43}" type="pres">
      <dgm:prSet presAssocID="{1E8669C6-E9FC-4075-BFC2-035F2185C48D}" presName="hierChild4" presStyleCnt="0"/>
      <dgm:spPr/>
    </dgm:pt>
    <dgm:pt modelId="{B0678750-C49A-4F1F-AE8B-49E2CF3CA325}" type="pres">
      <dgm:prSet presAssocID="{FD17E6C0-8FBD-4ACA-92BB-0DC3DC546773}" presName="Name17" presStyleLbl="parChTrans1D3" presStyleIdx="1" presStyleCnt="3"/>
      <dgm:spPr/>
    </dgm:pt>
    <dgm:pt modelId="{46B47EB0-C2F1-43FF-B768-9F44302F0A6B}" type="pres">
      <dgm:prSet presAssocID="{E5DA280A-2EA2-42D7-8F7A-D448790C6EBA}" presName="hierRoot3" presStyleCnt="0"/>
      <dgm:spPr/>
    </dgm:pt>
    <dgm:pt modelId="{F33DAFB6-5CED-42DB-BD0A-47CE6A1F0469}" type="pres">
      <dgm:prSet presAssocID="{E5DA280A-2EA2-42D7-8F7A-D448790C6EBA}" presName="composite3" presStyleCnt="0"/>
      <dgm:spPr/>
    </dgm:pt>
    <dgm:pt modelId="{22B84863-DBF5-43CD-8D5E-88D515F1927E}" type="pres">
      <dgm:prSet presAssocID="{E5DA280A-2EA2-42D7-8F7A-D448790C6EBA}" presName="background3" presStyleLbl="node3" presStyleIdx="1" presStyleCnt="3"/>
      <dgm:spPr/>
    </dgm:pt>
    <dgm:pt modelId="{62BA9685-8A70-480F-A429-EC387D9F7AE7}" type="pres">
      <dgm:prSet presAssocID="{E5DA280A-2EA2-42D7-8F7A-D448790C6EBA}" presName="text3" presStyleLbl="fgAcc3" presStyleIdx="1" presStyleCnt="3" custScaleX="147388" custScaleY="74105" custLinFactNeighborX="12726" custLinFactNeighborY="27749">
        <dgm:presLayoutVars>
          <dgm:chPref val="3"/>
        </dgm:presLayoutVars>
      </dgm:prSet>
      <dgm:spPr/>
    </dgm:pt>
    <dgm:pt modelId="{C18149C7-8C89-4F6B-AA8A-8C3C8FCB9AD4}" type="pres">
      <dgm:prSet presAssocID="{E5DA280A-2EA2-42D7-8F7A-D448790C6EBA}" presName="hierChild4" presStyleCnt="0"/>
      <dgm:spPr/>
    </dgm:pt>
    <dgm:pt modelId="{CE12F670-4C1E-437A-891D-A00447BE4FEB}" type="pres">
      <dgm:prSet presAssocID="{2BFAF0C6-E6D1-46B0-BE76-EEFF98DB90BA}" presName="Name10" presStyleLbl="parChTrans1D2" presStyleIdx="1" presStyleCnt="2"/>
      <dgm:spPr/>
    </dgm:pt>
    <dgm:pt modelId="{5CD71B1D-5474-4DF9-8FDD-4C5363A2ADC3}" type="pres">
      <dgm:prSet presAssocID="{1162E28B-E4B5-4432-B6BD-D7F01C743CE6}" presName="hierRoot2" presStyleCnt="0"/>
      <dgm:spPr/>
    </dgm:pt>
    <dgm:pt modelId="{0D338A0C-C0AE-4C86-9539-E8FC66770F5C}" type="pres">
      <dgm:prSet presAssocID="{1162E28B-E4B5-4432-B6BD-D7F01C743CE6}" presName="composite2" presStyleCnt="0"/>
      <dgm:spPr/>
    </dgm:pt>
    <dgm:pt modelId="{6A032821-FA46-49E0-9235-5B2667AC19C5}" type="pres">
      <dgm:prSet presAssocID="{1162E28B-E4B5-4432-B6BD-D7F01C743CE6}" presName="background2" presStyleLbl="node2" presStyleIdx="1" presStyleCnt="2"/>
      <dgm:spPr/>
    </dgm:pt>
    <dgm:pt modelId="{02C39B61-305B-4B7D-AFAF-AABB7238C319}" type="pres">
      <dgm:prSet presAssocID="{1162E28B-E4B5-4432-B6BD-D7F01C743CE6}" presName="text2" presStyleLbl="fgAcc2" presStyleIdx="1" presStyleCnt="2" custScaleX="157979" custScaleY="100950" custLinFactX="-19419" custLinFactNeighborX="-100000" custLinFactNeighborY="-4460">
        <dgm:presLayoutVars>
          <dgm:chPref val="3"/>
        </dgm:presLayoutVars>
      </dgm:prSet>
      <dgm:spPr/>
    </dgm:pt>
    <dgm:pt modelId="{9E867D91-E0ED-4769-A754-3915A870FA1C}" type="pres">
      <dgm:prSet presAssocID="{1162E28B-E4B5-4432-B6BD-D7F01C743CE6}" presName="hierChild3" presStyleCnt="0"/>
      <dgm:spPr/>
    </dgm:pt>
    <dgm:pt modelId="{9DAE7594-4C5A-4A1B-AE11-835DEC24B8CC}" type="pres">
      <dgm:prSet presAssocID="{1DAA7E50-8AB0-4A7E-97C7-B0A73169DF4C}" presName="Name17" presStyleLbl="parChTrans1D3" presStyleIdx="2" presStyleCnt="3"/>
      <dgm:spPr/>
    </dgm:pt>
    <dgm:pt modelId="{A30545CF-B638-47EA-9D4F-8BA6214B88BD}" type="pres">
      <dgm:prSet presAssocID="{796C33A3-2334-4BB9-ABA4-F6EC0B192A0A}" presName="hierRoot3" presStyleCnt="0"/>
      <dgm:spPr/>
    </dgm:pt>
    <dgm:pt modelId="{C9B82770-199A-4A3F-BD7F-5EE8BEA205F2}" type="pres">
      <dgm:prSet presAssocID="{796C33A3-2334-4BB9-ABA4-F6EC0B192A0A}" presName="composite3" presStyleCnt="0"/>
      <dgm:spPr/>
    </dgm:pt>
    <dgm:pt modelId="{56E34F9F-A5F3-472E-AFCF-F5A10F7F2696}" type="pres">
      <dgm:prSet presAssocID="{796C33A3-2334-4BB9-ABA4-F6EC0B192A0A}" presName="background3" presStyleLbl="node3" presStyleIdx="2" presStyleCnt="3"/>
      <dgm:spPr/>
    </dgm:pt>
    <dgm:pt modelId="{DB2BF59D-6138-4BD3-96EA-0238AC0EA4A2}" type="pres">
      <dgm:prSet presAssocID="{796C33A3-2334-4BB9-ABA4-F6EC0B192A0A}" presName="text3" presStyleLbl="fgAcc3" presStyleIdx="2" presStyleCnt="3" custScaleX="138124" custLinFactNeighborX="36219" custLinFactNeighborY="7708">
        <dgm:presLayoutVars>
          <dgm:chPref val="3"/>
        </dgm:presLayoutVars>
      </dgm:prSet>
      <dgm:spPr/>
    </dgm:pt>
    <dgm:pt modelId="{6228B9AD-191E-408A-A824-B4F427621572}" type="pres">
      <dgm:prSet presAssocID="{796C33A3-2334-4BB9-ABA4-F6EC0B192A0A}" presName="hierChild4" presStyleCnt="0"/>
      <dgm:spPr/>
    </dgm:pt>
    <dgm:pt modelId="{E9096B29-B4BB-4810-B854-722B68FF8168}" type="pres">
      <dgm:prSet presAssocID="{17EA30F2-6F23-49D4-8DE7-C26CA4077407}" presName="hierRoot1" presStyleCnt="0"/>
      <dgm:spPr/>
    </dgm:pt>
    <dgm:pt modelId="{941D4FA3-A838-406C-85BC-5BC637ACDD6E}" type="pres">
      <dgm:prSet presAssocID="{17EA30F2-6F23-49D4-8DE7-C26CA4077407}" presName="composite" presStyleCnt="0"/>
      <dgm:spPr/>
    </dgm:pt>
    <dgm:pt modelId="{DD8D6152-4F0A-423E-8E1A-3F7FBA566F33}" type="pres">
      <dgm:prSet presAssocID="{17EA30F2-6F23-49D4-8DE7-C26CA4077407}" presName="background" presStyleLbl="node0" presStyleIdx="1" presStyleCnt="2"/>
      <dgm:spPr/>
    </dgm:pt>
    <dgm:pt modelId="{C3953EBD-83A0-4DB9-B644-025A9F7354B4}" type="pres">
      <dgm:prSet presAssocID="{17EA30F2-6F23-49D4-8DE7-C26CA4077407}" presName="text" presStyleLbl="fgAcc0" presStyleIdx="1" presStyleCnt="2" custScaleX="169647" custScaleY="100950" custLinFactY="58576" custLinFactNeighborX="-19786" custLinFactNeighborY="100000">
        <dgm:presLayoutVars>
          <dgm:chPref val="3"/>
        </dgm:presLayoutVars>
      </dgm:prSet>
      <dgm:spPr/>
    </dgm:pt>
    <dgm:pt modelId="{7E5797FF-2E80-4AF1-A6A0-7E35B912C6C0}" type="pres">
      <dgm:prSet presAssocID="{17EA30F2-6F23-49D4-8DE7-C26CA4077407}" presName="hierChild2" presStyleCnt="0"/>
      <dgm:spPr/>
    </dgm:pt>
  </dgm:ptLst>
  <dgm:cxnLst>
    <dgm:cxn modelId="{EC525806-3BBC-4018-BA8A-847F406EC904}" type="presOf" srcId="{736B693E-CC3A-497B-B1AA-EF3D6A95B109}" destId="{7C94C307-4C77-4587-B917-9A0C44B26508}" srcOrd="0" destOrd="0" presId="urn:microsoft.com/office/officeart/2005/8/layout/hierarchy1"/>
    <dgm:cxn modelId="{963EC207-E16E-4196-8E74-20373988CB44}" type="presOf" srcId="{E5DA280A-2EA2-42D7-8F7A-D448790C6EBA}" destId="{62BA9685-8A70-480F-A429-EC387D9F7AE7}" srcOrd="0" destOrd="0" presId="urn:microsoft.com/office/officeart/2005/8/layout/hierarchy1"/>
    <dgm:cxn modelId="{BDBA3B08-F920-42E0-B682-9420FF58B6D8}" type="presOf" srcId="{17EA30F2-6F23-49D4-8DE7-C26CA4077407}" destId="{C3953EBD-83A0-4DB9-B644-025A9F7354B4}" srcOrd="0" destOrd="0" presId="urn:microsoft.com/office/officeart/2005/8/layout/hierarchy1"/>
    <dgm:cxn modelId="{18B1C61A-1FE3-435D-A50B-E1276741A5A5}" type="presOf" srcId="{2BFAF0C6-E6D1-46B0-BE76-EEFF98DB90BA}" destId="{CE12F670-4C1E-437A-891D-A00447BE4FEB}" srcOrd="0" destOrd="0" presId="urn:microsoft.com/office/officeart/2005/8/layout/hierarchy1"/>
    <dgm:cxn modelId="{41765E31-FB73-4001-8386-314DAAC9843F}" type="presOf" srcId="{104D54A5-2110-44BB-A64A-CA39FD3C3AB6}" destId="{B12ED5B0-9743-4D8C-B710-138C0FBE961E}" srcOrd="0" destOrd="0" presId="urn:microsoft.com/office/officeart/2005/8/layout/hierarchy1"/>
    <dgm:cxn modelId="{B616875F-C107-47B9-8000-2A4AD2A2E952}" type="presOf" srcId="{796C33A3-2334-4BB9-ABA4-F6EC0B192A0A}" destId="{DB2BF59D-6138-4BD3-96EA-0238AC0EA4A2}" srcOrd="0" destOrd="0" presId="urn:microsoft.com/office/officeart/2005/8/layout/hierarchy1"/>
    <dgm:cxn modelId="{2716B962-85EA-4016-87BF-5F15ED6B6267}" type="presOf" srcId="{F7148496-F42D-45B0-AB8B-E430708B4AB8}" destId="{99F14524-177C-4BF0-B23E-1F77A613E68B}" srcOrd="0" destOrd="0" presId="urn:microsoft.com/office/officeart/2005/8/layout/hierarchy1"/>
    <dgm:cxn modelId="{8EF06E6D-D60F-4CB6-B8ED-8FD2825C2A96}" type="presOf" srcId="{1DAA7E50-8AB0-4A7E-97C7-B0A73169DF4C}" destId="{9DAE7594-4C5A-4A1B-AE11-835DEC24B8CC}" srcOrd="0" destOrd="0" presId="urn:microsoft.com/office/officeart/2005/8/layout/hierarchy1"/>
    <dgm:cxn modelId="{EE88C16D-9A4B-4936-9DC4-0347AABBD554}" srcId="{E883E1D5-08D2-47D6-A41A-4C7E31C1CB35}" destId="{1162E28B-E4B5-4432-B6BD-D7F01C743CE6}" srcOrd="1" destOrd="0" parTransId="{2BFAF0C6-E6D1-46B0-BE76-EEFF98DB90BA}" sibTransId="{C9735D76-9314-4B39-B55B-08BDBAC706FF}"/>
    <dgm:cxn modelId="{CD3A0780-E223-48E8-981A-C76342B9557F}" srcId="{E883E1D5-08D2-47D6-A41A-4C7E31C1CB35}" destId="{3F7649D1-CCBB-47D3-9F21-67D04A01E3E4}" srcOrd="0" destOrd="0" parTransId="{104D54A5-2110-44BB-A64A-CA39FD3C3AB6}" sibTransId="{AB7C75CC-9969-4C0B-ABF3-047B0E035582}"/>
    <dgm:cxn modelId="{76B0C583-B00D-4A8D-AB38-CD4B718D54A2}" type="presOf" srcId="{1162E28B-E4B5-4432-B6BD-D7F01C743CE6}" destId="{02C39B61-305B-4B7D-AFAF-AABB7238C319}" srcOrd="0" destOrd="0" presId="urn:microsoft.com/office/officeart/2005/8/layout/hierarchy1"/>
    <dgm:cxn modelId="{6D3D328F-D35D-4549-9131-384FE4D98526}" type="presOf" srcId="{1E8669C6-E9FC-4075-BFC2-035F2185C48D}" destId="{0F1D1DD8-0675-4527-A242-849138C3E584}" srcOrd="0" destOrd="0" presId="urn:microsoft.com/office/officeart/2005/8/layout/hierarchy1"/>
    <dgm:cxn modelId="{BDF1EE9D-9EA7-494B-9348-D236C27C6E0F}" type="presOf" srcId="{E883E1D5-08D2-47D6-A41A-4C7E31C1CB35}" destId="{BA3EAC67-724A-4D81-814C-8BF5FFA14D33}" srcOrd="0" destOrd="0" presId="urn:microsoft.com/office/officeart/2005/8/layout/hierarchy1"/>
    <dgm:cxn modelId="{AEC1E8A9-6720-49E7-97CE-78B7F7D3217F}" type="presOf" srcId="{FD17E6C0-8FBD-4ACA-92BB-0DC3DC546773}" destId="{B0678750-C49A-4F1F-AE8B-49E2CF3CA325}" srcOrd="0" destOrd="0" presId="urn:microsoft.com/office/officeart/2005/8/layout/hierarchy1"/>
    <dgm:cxn modelId="{A1AB66B1-830D-4272-BDA3-E3620372E923}" type="presOf" srcId="{3F7649D1-CCBB-47D3-9F21-67D04A01E3E4}" destId="{5C7A0660-8120-4A89-B76D-CC8469562E28}" srcOrd="0" destOrd="0" presId="urn:microsoft.com/office/officeart/2005/8/layout/hierarchy1"/>
    <dgm:cxn modelId="{B3DC5AC9-FAC3-47F9-9F55-24841B974EFB}" srcId="{736B693E-CC3A-497B-B1AA-EF3D6A95B109}" destId="{17EA30F2-6F23-49D4-8DE7-C26CA4077407}" srcOrd="1" destOrd="0" parTransId="{CFA41F54-6033-4F40-92F9-D5A6D1C0CE8E}" sibTransId="{6B1E5C40-D36B-4A56-B959-B42678159E5E}"/>
    <dgm:cxn modelId="{19D7C2CE-E8F1-4FA3-8D11-1924EC0B9B78}" srcId="{3F7649D1-CCBB-47D3-9F21-67D04A01E3E4}" destId="{1E8669C6-E9FC-4075-BFC2-035F2185C48D}" srcOrd="0" destOrd="0" parTransId="{F7148496-F42D-45B0-AB8B-E430708B4AB8}" sibTransId="{4A5B7118-81B2-4137-A63D-3E3221BA7150}"/>
    <dgm:cxn modelId="{E4501EE4-2FAC-4363-AF7F-181D48753A30}" srcId="{1162E28B-E4B5-4432-B6BD-D7F01C743CE6}" destId="{796C33A3-2334-4BB9-ABA4-F6EC0B192A0A}" srcOrd="0" destOrd="0" parTransId="{1DAA7E50-8AB0-4A7E-97C7-B0A73169DF4C}" sibTransId="{44B6E950-FF24-4B2F-9D3C-973EB45F5D97}"/>
    <dgm:cxn modelId="{EAF62EF4-1F03-43DB-996D-DAF4B37A884C}" srcId="{736B693E-CC3A-497B-B1AA-EF3D6A95B109}" destId="{E883E1D5-08D2-47D6-A41A-4C7E31C1CB35}" srcOrd="0" destOrd="0" parTransId="{D2E7DCE9-3BC7-4CB9-A829-6C435382E3CB}" sibTransId="{6BCE41A5-7305-48A2-89A6-E4E608149D7D}"/>
    <dgm:cxn modelId="{69792CFC-31DA-4C0D-9CE5-3C0D03E41F48}" srcId="{3F7649D1-CCBB-47D3-9F21-67D04A01E3E4}" destId="{E5DA280A-2EA2-42D7-8F7A-D448790C6EBA}" srcOrd="1" destOrd="0" parTransId="{FD17E6C0-8FBD-4ACA-92BB-0DC3DC546773}" sibTransId="{7FBA0ACF-6DBC-4882-86B8-188B0A344CE4}"/>
    <dgm:cxn modelId="{70329C71-5010-447C-82BE-136228C19A72}" type="presParOf" srcId="{7C94C307-4C77-4587-B917-9A0C44B26508}" destId="{32506B2A-2E5C-4795-BCEE-20C4D9FA7B17}" srcOrd="0" destOrd="0" presId="urn:microsoft.com/office/officeart/2005/8/layout/hierarchy1"/>
    <dgm:cxn modelId="{AD08C376-A058-4318-AC9A-8DB869CC4EFC}" type="presParOf" srcId="{32506B2A-2E5C-4795-BCEE-20C4D9FA7B17}" destId="{AFBDF16C-0034-449A-8200-C56EEC935954}" srcOrd="0" destOrd="0" presId="urn:microsoft.com/office/officeart/2005/8/layout/hierarchy1"/>
    <dgm:cxn modelId="{BBEA6CCF-FF4C-44B4-AFD7-E721A72C6570}" type="presParOf" srcId="{AFBDF16C-0034-449A-8200-C56EEC935954}" destId="{44787E88-BDC3-4184-BF22-CFDA4F929ED3}" srcOrd="0" destOrd="0" presId="urn:microsoft.com/office/officeart/2005/8/layout/hierarchy1"/>
    <dgm:cxn modelId="{9EC9C8DA-6FE2-44FE-99F1-6E5984A92F89}" type="presParOf" srcId="{AFBDF16C-0034-449A-8200-C56EEC935954}" destId="{BA3EAC67-724A-4D81-814C-8BF5FFA14D33}" srcOrd="1" destOrd="0" presId="urn:microsoft.com/office/officeart/2005/8/layout/hierarchy1"/>
    <dgm:cxn modelId="{DE4657FB-E85E-433A-887F-70ECCA46B590}" type="presParOf" srcId="{32506B2A-2E5C-4795-BCEE-20C4D9FA7B17}" destId="{F9F3AF52-D526-41D5-AD27-0D0A95009F61}" srcOrd="1" destOrd="0" presId="urn:microsoft.com/office/officeart/2005/8/layout/hierarchy1"/>
    <dgm:cxn modelId="{04B433D1-AE4B-43EC-BB86-A791FFFAF6E8}" type="presParOf" srcId="{F9F3AF52-D526-41D5-AD27-0D0A95009F61}" destId="{B12ED5B0-9743-4D8C-B710-138C0FBE961E}" srcOrd="0" destOrd="0" presId="urn:microsoft.com/office/officeart/2005/8/layout/hierarchy1"/>
    <dgm:cxn modelId="{26471072-AB14-4E84-AE23-AB41195380F2}" type="presParOf" srcId="{F9F3AF52-D526-41D5-AD27-0D0A95009F61}" destId="{CA1658A8-0B9D-45C6-B26E-C73D1FF33170}" srcOrd="1" destOrd="0" presId="urn:microsoft.com/office/officeart/2005/8/layout/hierarchy1"/>
    <dgm:cxn modelId="{541D2367-3783-4513-9526-29AB257628DB}" type="presParOf" srcId="{CA1658A8-0B9D-45C6-B26E-C73D1FF33170}" destId="{CB67E4D1-E073-4D73-9F84-7AC67B103539}" srcOrd="0" destOrd="0" presId="urn:microsoft.com/office/officeart/2005/8/layout/hierarchy1"/>
    <dgm:cxn modelId="{F83A1DFB-9832-4F63-9CD0-0FD5E3472B43}" type="presParOf" srcId="{CB67E4D1-E073-4D73-9F84-7AC67B103539}" destId="{E77C457F-8D7C-4707-B3ED-D1649CDEC67A}" srcOrd="0" destOrd="0" presId="urn:microsoft.com/office/officeart/2005/8/layout/hierarchy1"/>
    <dgm:cxn modelId="{22C41276-8B74-4846-9BA6-E048CA61C47F}" type="presParOf" srcId="{CB67E4D1-E073-4D73-9F84-7AC67B103539}" destId="{5C7A0660-8120-4A89-B76D-CC8469562E28}" srcOrd="1" destOrd="0" presId="urn:microsoft.com/office/officeart/2005/8/layout/hierarchy1"/>
    <dgm:cxn modelId="{4A946F7F-67E9-43E5-974D-F8A86F21BDC8}" type="presParOf" srcId="{CA1658A8-0B9D-45C6-B26E-C73D1FF33170}" destId="{7579C757-67CD-48A7-B051-19BC583DAAF0}" srcOrd="1" destOrd="0" presId="urn:microsoft.com/office/officeart/2005/8/layout/hierarchy1"/>
    <dgm:cxn modelId="{6B96CD6A-5DCE-4364-8B23-F9740750D31B}" type="presParOf" srcId="{7579C757-67CD-48A7-B051-19BC583DAAF0}" destId="{99F14524-177C-4BF0-B23E-1F77A613E68B}" srcOrd="0" destOrd="0" presId="urn:microsoft.com/office/officeart/2005/8/layout/hierarchy1"/>
    <dgm:cxn modelId="{F56D19BB-A974-4C42-AC36-B9072B8EFB57}" type="presParOf" srcId="{7579C757-67CD-48A7-B051-19BC583DAAF0}" destId="{063DE2D9-A1B0-4D37-B191-598028878C15}" srcOrd="1" destOrd="0" presId="urn:microsoft.com/office/officeart/2005/8/layout/hierarchy1"/>
    <dgm:cxn modelId="{FC22D017-7B2C-49A0-B341-7275BCB3B266}" type="presParOf" srcId="{063DE2D9-A1B0-4D37-B191-598028878C15}" destId="{BDC81F32-89FF-48A9-805D-E16FA94FB0FB}" srcOrd="0" destOrd="0" presId="urn:microsoft.com/office/officeart/2005/8/layout/hierarchy1"/>
    <dgm:cxn modelId="{E8E3509A-F753-4897-ACF4-0C5B4CAE754C}" type="presParOf" srcId="{BDC81F32-89FF-48A9-805D-E16FA94FB0FB}" destId="{838C4713-B83C-4E5D-BB4C-9EAFAFBCD49C}" srcOrd="0" destOrd="0" presId="urn:microsoft.com/office/officeart/2005/8/layout/hierarchy1"/>
    <dgm:cxn modelId="{16C0338B-C34D-4029-BA04-027998F7F12A}" type="presParOf" srcId="{BDC81F32-89FF-48A9-805D-E16FA94FB0FB}" destId="{0F1D1DD8-0675-4527-A242-849138C3E584}" srcOrd="1" destOrd="0" presId="urn:microsoft.com/office/officeart/2005/8/layout/hierarchy1"/>
    <dgm:cxn modelId="{70F57FAC-FAA5-4588-91D7-923B5EBD0CB7}" type="presParOf" srcId="{063DE2D9-A1B0-4D37-B191-598028878C15}" destId="{D9E6EA58-E6A9-44D3-9C9B-D1C5DFB1DD43}" srcOrd="1" destOrd="0" presId="urn:microsoft.com/office/officeart/2005/8/layout/hierarchy1"/>
    <dgm:cxn modelId="{E9609431-A60C-406A-84CE-CCB094A58D16}" type="presParOf" srcId="{7579C757-67CD-48A7-B051-19BC583DAAF0}" destId="{B0678750-C49A-4F1F-AE8B-49E2CF3CA325}" srcOrd="2" destOrd="0" presId="urn:microsoft.com/office/officeart/2005/8/layout/hierarchy1"/>
    <dgm:cxn modelId="{E46D7C93-2680-4CE0-AB41-8099BD35680B}" type="presParOf" srcId="{7579C757-67CD-48A7-B051-19BC583DAAF0}" destId="{46B47EB0-C2F1-43FF-B768-9F44302F0A6B}" srcOrd="3" destOrd="0" presId="urn:microsoft.com/office/officeart/2005/8/layout/hierarchy1"/>
    <dgm:cxn modelId="{750BA32F-7C28-4C4B-AD52-F3B4616D783F}" type="presParOf" srcId="{46B47EB0-C2F1-43FF-B768-9F44302F0A6B}" destId="{F33DAFB6-5CED-42DB-BD0A-47CE6A1F0469}" srcOrd="0" destOrd="0" presId="urn:microsoft.com/office/officeart/2005/8/layout/hierarchy1"/>
    <dgm:cxn modelId="{4016AD89-2ED8-4428-AE65-F460632D23AC}" type="presParOf" srcId="{F33DAFB6-5CED-42DB-BD0A-47CE6A1F0469}" destId="{22B84863-DBF5-43CD-8D5E-88D515F1927E}" srcOrd="0" destOrd="0" presId="urn:microsoft.com/office/officeart/2005/8/layout/hierarchy1"/>
    <dgm:cxn modelId="{BC53C60E-FD66-402B-B2B4-422EA0598AE7}" type="presParOf" srcId="{F33DAFB6-5CED-42DB-BD0A-47CE6A1F0469}" destId="{62BA9685-8A70-480F-A429-EC387D9F7AE7}" srcOrd="1" destOrd="0" presId="urn:microsoft.com/office/officeart/2005/8/layout/hierarchy1"/>
    <dgm:cxn modelId="{ADFC2C83-11C7-4DC1-ADA5-D95FC7D2DA67}" type="presParOf" srcId="{46B47EB0-C2F1-43FF-B768-9F44302F0A6B}" destId="{C18149C7-8C89-4F6B-AA8A-8C3C8FCB9AD4}" srcOrd="1" destOrd="0" presId="urn:microsoft.com/office/officeart/2005/8/layout/hierarchy1"/>
    <dgm:cxn modelId="{6410EE3A-8033-4A08-9629-8F981373C2FB}" type="presParOf" srcId="{F9F3AF52-D526-41D5-AD27-0D0A95009F61}" destId="{CE12F670-4C1E-437A-891D-A00447BE4FEB}" srcOrd="2" destOrd="0" presId="urn:microsoft.com/office/officeart/2005/8/layout/hierarchy1"/>
    <dgm:cxn modelId="{7A75FFCF-AD98-4136-80BA-2832F0D9CBA4}" type="presParOf" srcId="{F9F3AF52-D526-41D5-AD27-0D0A95009F61}" destId="{5CD71B1D-5474-4DF9-8FDD-4C5363A2ADC3}" srcOrd="3" destOrd="0" presId="urn:microsoft.com/office/officeart/2005/8/layout/hierarchy1"/>
    <dgm:cxn modelId="{3FBCE3FC-C8F1-43E7-93E1-CDCF5B7A8B08}" type="presParOf" srcId="{5CD71B1D-5474-4DF9-8FDD-4C5363A2ADC3}" destId="{0D338A0C-C0AE-4C86-9539-E8FC66770F5C}" srcOrd="0" destOrd="0" presId="urn:microsoft.com/office/officeart/2005/8/layout/hierarchy1"/>
    <dgm:cxn modelId="{C6FE04E2-FC88-403E-9251-8DE5662DB9A8}" type="presParOf" srcId="{0D338A0C-C0AE-4C86-9539-E8FC66770F5C}" destId="{6A032821-FA46-49E0-9235-5B2667AC19C5}" srcOrd="0" destOrd="0" presId="urn:microsoft.com/office/officeart/2005/8/layout/hierarchy1"/>
    <dgm:cxn modelId="{A326A496-7BCA-4BCA-B7EC-371C909B9742}" type="presParOf" srcId="{0D338A0C-C0AE-4C86-9539-E8FC66770F5C}" destId="{02C39B61-305B-4B7D-AFAF-AABB7238C319}" srcOrd="1" destOrd="0" presId="urn:microsoft.com/office/officeart/2005/8/layout/hierarchy1"/>
    <dgm:cxn modelId="{F23AA54F-6A11-4268-8290-9938BAE4A089}" type="presParOf" srcId="{5CD71B1D-5474-4DF9-8FDD-4C5363A2ADC3}" destId="{9E867D91-E0ED-4769-A754-3915A870FA1C}" srcOrd="1" destOrd="0" presId="urn:microsoft.com/office/officeart/2005/8/layout/hierarchy1"/>
    <dgm:cxn modelId="{17FCA76A-C539-4294-9F36-928BD6BE47C9}" type="presParOf" srcId="{9E867D91-E0ED-4769-A754-3915A870FA1C}" destId="{9DAE7594-4C5A-4A1B-AE11-835DEC24B8CC}" srcOrd="0" destOrd="0" presId="urn:microsoft.com/office/officeart/2005/8/layout/hierarchy1"/>
    <dgm:cxn modelId="{32580F99-3F36-4F66-B9CE-33A11EF13213}" type="presParOf" srcId="{9E867D91-E0ED-4769-A754-3915A870FA1C}" destId="{A30545CF-B638-47EA-9D4F-8BA6214B88BD}" srcOrd="1" destOrd="0" presId="urn:microsoft.com/office/officeart/2005/8/layout/hierarchy1"/>
    <dgm:cxn modelId="{10B087C7-C373-494D-A6ED-4FFF668A2E7E}" type="presParOf" srcId="{A30545CF-B638-47EA-9D4F-8BA6214B88BD}" destId="{C9B82770-199A-4A3F-BD7F-5EE8BEA205F2}" srcOrd="0" destOrd="0" presId="urn:microsoft.com/office/officeart/2005/8/layout/hierarchy1"/>
    <dgm:cxn modelId="{BEBE6785-C6D8-4EB3-ADEF-3C5C096B095F}" type="presParOf" srcId="{C9B82770-199A-4A3F-BD7F-5EE8BEA205F2}" destId="{56E34F9F-A5F3-472E-AFCF-F5A10F7F2696}" srcOrd="0" destOrd="0" presId="urn:microsoft.com/office/officeart/2005/8/layout/hierarchy1"/>
    <dgm:cxn modelId="{B6C26756-8CA3-4519-BC7E-105954377495}" type="presParOf" srcId="{C9B82770-199A-4A3F-BD7F-5EE8BEA205F2}" destId="{DB2BF59D-6138-4BD3-96EA-0238AC0EA4A2}" srcOrd="1" destOrd="0" presId="urn:microsoft.com/office/officeart/2005/8/layout/hierarchy1"/>
    <dgm:cxn modelId="{29C6242F-A116-4930-8C39-51BD1B2794A6}" type="presParOf" srcId="{A30545CF-B638-47EA-9D4F-8BA6214B88BD}" destId="{6228B9AD-191E-408A-A824-B4F427621572}" srcOrd="1" destOrd="0" presId="urn:microsoft.com/office/officeart/2005/8/layout/hierarchy1"/>
    <dgm:cxn modelId="{AE4C95FD-B71D-4C3E-9716-8911B915CDEC}" type="presParOf" srcId="{7C94C307-4C77-4587-B917-9A0C44B26508}" destId="{E9096B29-B4BB-4810-B854-722B68FF8168}" srcOrd="1" destOrd="0" presId="urn:microsoft.com/office/officeart/2005/8/layout/hierarchy1"/>
    <dgm:cxn modelId="{F716DF29-B1D8-4A01-A962-8C6304485845}" type="presParOf" srcId="{E9096B29-B4BB-4810-B854-722B68FF8168}" destId="{941D4FA3-A838-406C-85BC-5BC637ACDD6E}" srcOrd="0" destOrd="0" presId="urn:microsoft.com/office/officeart/2005/8/layout/hierarchy1"/>
    <dgm:cxn modelId="{A74E0A03-9EA2-46B6-A959-13BBDA58D6A1}" type="presParOf" srcId="{941D4FA3-A838-406C-85BC-5BC637ACDD6E}" destId="{DD8D6152-4F0A-423E-8E1A-3F7FBA566F33}" srcOrd="0" destOrd="0" presId="urn:microsoft.com/office/officeart/2005/8/layout/hierarchy1"/>
    <dgm:cxn modelId="{0AA81CE6-040C-4E76-AE69-B2DD2FD0E02D}" type="presParOf" srcId="{941D4FA3-A838-406C-85BC-5BC637ACDD6E}" destId="{C3953EBD-83A0-4DB9-B644-025A9F7354B4}" srcOrd="1" destOrd="0" presId="urn:microsoft.com/office/officeart/2005/8/layout/hierarchy1"/>
    <dgm:cxn modelId="{8E76D750-E863-4875-842C-2DB4BD43CFDE}" type="presParOf" srcId="{E9096B29-B4BB-4810-B854-722B68FF8168}" destId="{7E5797FF-2E80-4AF1-A6A0-7E35B912C6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8AF73E-B7BA-42A1-B495-2CA722A2D5A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A1296F1-FA8C-4485-819E-94921CF0AED6}">
      <dgm:prSet phldrT="[Text]" custT="1"/>
      <dgm:spPr/>
      <dgm:t>
        <a:bodyPr anchor="t"/>
        <a:lstStyle/>
        <a:p>
          <a:pPr algn="l"/>
          <a:r>
            <a:rPr lang="en-US" sz="1600" dirty="0">
              <a:solidFill>
                <a:schemeClr val="tx1"/>
              </a:solidFill>
            </a:rPr>
            <a:t>Everything that is around us-</a:t>
          </a:r>
        </a:p>
        <a:p>
          <a:pPr algn="l"/>
          <a:r>
            <a:rPr lang="en-US" sz="1600" dirty="0">
              <a:solidFill>
                <a:schemeClr val="tx1"/>
              </a:solidFill>
            </a:rPr>
            <a:t>Living or Non-Living</a:t>
          </a:r>
        </a:p>
      </dgm:t>
    </dgm:pt>
    <dgm:pt modelId="{EF7CFAA3-0CE0-44CE-BF77-B27727A72E8F}" type="parTrans" cxnId="{B19C076F-B631-4A97-8FB9-747E72E1CB3F}">
      <dgm:prSet/>
      <dgm:spPr/>
      <dgm:t>
        <a:bodyPr/>
        <a:lstStyle/>
        <a:p>
          <a:endParaRPr lang="en-US"/>
        </a:p>
      </dgm:t>
    </dgm:pt>
    <dgm:pt modelId="{C6D3373B-0C9D-4979-8A20-C2B8F091B3FB}" type="sibTrans" cxnId="{B19C076F-B631-4A97-8FB9-747E72E1CB3F}">
      <dgm:prSet/>
      <dgm:spPr/>
      <dgm:t>
        <a:bodyPr/>
        <a:lstStyle/>
        <a:p>
          <a:endParaRPr lang="en-US"/>
        </a:p>
      </dgm:t>
    </dgm:pt>
    <dgm:pt modelId="{8F2794EA-BA3D-422D-BCF6-729B54E27030}">
      <dgm:prSet phldrT="[Text]" custT="1"/>
      <dgm:spPr/>
      <dgm:t>
        <a:bodyPr anchor="t"/>
        <a:lstStyle/>
        <a:p>
          <a:pPr algn="l"/>
          <a:r>
            <a:rPr lang="en-US" sz="1400" dirty="0">
              <a:solidFill>
                <a:schemeClr val="tx1"/>
              </a:solidFill>
            </a:rPr>
            <a:t>Fosters a sense of connection to the natural world</a:t>
          </a:r>
        </a:p>
        <a:p>
          <a:pPr algn="l"/>
          <a:r>
            <a:rPr lang="en-US" sz="1400" dirty="0">
              <a:solidFill>
                <a:schemeClr val="tx1"/>
              </a:solidFill>
            </a:rPr>
            <a:t>Encourages Conservation of irreplaceable Natural Resources  and vulnerable plant and animal species</a:t>
          </a:r>
        </a:p>
      </dgm:t>
    </dgm:pt>
    <dgm:pt modelId="{D33956F3-ABCC-4C0A-B931-1AA6B0C96863}" type="parTrans" cxnId="{1B975522-3BFB-4788-A3AD-1952D4FC4ACA}">
      <dgm:prSet/>
      <dgm:spPr/>
      <dgm:t>
        <a:bodyPr/>
        <a:lstStyle/>
        <a:p>
          <a:endParaRPr lang="en-US"/>
        </a:p>
      </dgm:t>
    </dgm:pt>
    <dgm:pt modelId="{E1AC0EB0-D7F2-475E-8137-8721044C1B47}" type="sibTrans" cxnId="{1B975522-3BFB-4788-A3AD-1952D4FC4ACA}">
      <dgm:prSet/>
      <dgm:spPr/>
      <dgm:t>
        <a:bodyPr/>
        <a:lstStyle/>
        <a:p>
          <a:endParaRPr lang="en-US"/>
        </a:p>
      </dgm:t>
    </dgm:pt>
    <dgm:pt modelId="{A8640D84-E50F-49D0-BE9F-88423CADBBAD}">
      <dgm:prSet phldrT="[Text]" custT="1"/>
      <dgm:spPr/>
      <dgm:t>
        <a:bodyPr anchor="ctr"/>
        <a:lstStyle/>
        <a:p>
          <a:pPr algn="ctr"/>
          <a:r>
            <a:rPr lang="en-US" sz="2400" b="1" dirty="0">
              <a:solidFill>
                <a:schemeClr val="tx1"/>
              </a:solidFill>
            </a:rPr>
            <a:t>Water</a:t>
          </a:r>
        </a:p>
      </dgm:t>
    </dgm:pt>
    <dgm:pt modelId="{885907E7-FF37-4D10-ADF4-F58F030AD3A4}" type="parTrans" cxnId="{CBFEDDEF-5B0C-4090-A30A-1DE35C417B50}">
      <dgm:prSet/>
      <dgm:spPr/>
      <dgm:t>
        <a:bodyPr/>
        <a:lstStyle/>
        <a:p>
          <a:endParaRPr lang="en-US"/>
        </a:p>
      </dgm:t>
    </dgm:pt>
    <dgm:pt modelId="{E353E8D5-5B10-4B0E-8D76-9CDB8A46D979}" type="sibTrans" cxnId="{CBFEDDEF-5B0C-4090-A30A-1DE35C417B50}">
      <dgm:prSet/>
      <dgm:spPr/>
      <dgm:t>
        <a:bodyPr/>
        <a:lstStyle/>
        <a:p>
          <a:endParaRPr lang="en-US"/>
        </a:p>
      </dgm:t>
    </dgm:pt>
    <dgm:pt modelId="{2718E339-A617-4F0A-B2EC-A1D2857FD06B}">
      <dgm:prSet phldrT="[Text]" custT="1"/>
      <dgm:spPr/>
      <dgm:t>
        <a:bodyPr/>
        <a:lstStyle/>
        <a:p>
          <a:r>
            <a:rPr lang="en-US" sz="2400" b="1" dirty="0">
              <a:solidFill>
                <a:schemeClr val="tx1"/>
              </a:solidFill>
            </a:rPr>
            <a:t>Air</a:t>
          </a:r>
        </a:p>
      </dgm:t>
    </dgm:pt>
    <dgm:pt modelId="{0FFAD5BB-CDC9-4232-8FE5-9397A02CE5C5}" type="parTrans" cxnId="{88A69DEC-C00A-465F-BACC-E7CC1251A15E}">
      <dgm:prSet/>
      <dgm:spPr/>
      <dgm:t>
        <a:bodyPr/>
        <a:lstStyle/>
        <a:p>
          <a:endParaRPr lang="en-US"/>
        </a:p>
      </dgm:t>
    </dgm:pt>
    <dgm:pt modelId="{7BE56730-3F95-424C-A6DF-18D4887E07BE}" type="sibTrans" cxnId="{88A69DEC-C00A-465F-BACC-E7CC1251A15E}">
      <dgm:prSet/>
      <dgm:spPr/>
      <dgm:t>
        <a:bodyPr/>
        <a:lstStyle/>
        <a:p>
          <a:endParaRPr lang="en-US"/>
        </a:p>
      </dgm:t>
    </dgm:pt>
    <dgm:pt modelId="{A7305818-7384-44C1-BC02-0EEB4F880E18}">
      <dgm:prSet phldrT="[Text]" custT="1"/>
      <dgm:spPr/>
      <dgm:t>
        <a:bodyPr anchor="t"/>
        <a:lstStyle/>
        <a:p>
          <a:pPr algn="l"/>
          <a:r>
            <a:rPr lang="en-US" sz="1400" dirty="0">
              <a:solidFill>
                <a:schemeClr val="tx1"/>
              </a:solidFill>
            </a:rPr>
            <a:t>Promotes Sustainable Development</a:t>
          </a:r>
        </a:p>
        <a:p>
          <a:pPr algn="l"/>
          <a:r>
            <a:rPr lang="en-US" sz="1400" dirty="0">
              <a:solidFill>
                <a:schemeClr val="tx1"/>
              </a:solidFill>
            </a:rPr>
            <a:t>A tool to help people to understand the importance of preserving resources</a:t>
          </a:r>
        </a:p>
        <a:p>
          <a:pPr algn="l"/>
          <a:endParaRPr lang="en-US" sz="1400" dirty="0">
            <a:solidFill>
              <a:schemeClr val="tx1"/>
            </a:solidFill>
          </a:endParaRPr>
        </a:p>
      </dgm:t>
    </dgm:pt>
    <dgm:pt modelId="{129B5B1F-378B-4DD4-96F1-9D093F45DC54}" type="parTrans" cxnId="{2C8A2AE9-EB5B-4A5C-B861-F3AF68B02E05}">
      <dgm:prSet/>
      <dgm:spPr/>
      <dgm:t>
        <a:bodyPr/>
        <a:lstStyle/>
        <a:p>
          <a:endParaRPr lang="en-US"/>
        </a:p>
      </dgm:t>
    </dgm:pt>
    <dgm:pt modelId="{407B7167-82BB-4F4D-9457-21E25CC2130C}" type="sibTrans" cxnId="{2C8A2AE9-EB5B-4A5C-B861-F3AF68B02E05}">
      <dgm:prSet/>
      <dgm:spPr/>
      <dgm:t>
        <a:bodyPr/>
        <a:lstStyle/>
        <a:p>
          <a:endParaRPr lang="en-US"/>
        </a:p>
      </dgm:t>
    </dgm:pt>
    <dgm:pt modelId="{2DA54001-AD2F-4195-B5D8-24E1EC595F6F}">
      <dgm:prSet phldrT="[Text]" custT="1"/>
      <dgm:spPr/>
      <dgm:t>
        <a:bodyPr/>
        <a:lstStyle/>
        <a:p>
          <a:r>
            <a:rPr lang="en-US" sz="2400" b="1" dirty="0">
              <a:solidFill>
                <a:schemeClr val="tx1"/>
              </a:solidFill>
            </a:rPr>
            <a:t>Soil</a:t>
          </a:r>
        </a:p>
      </dgm:t>
    </dgm:pt>
    <dgm:pt modelId="{F9A98A0D-F142-4215-9D5E-FB0C5DFB2A67}" type="parTrans" cxnId="{BF913977-09AF-4727-A88B-DBAF49AC18B4}">
      <dgm:prSet/>
      <dgm:spPr/>
      <dgm:t>
        <a:bodyPr/>
        <a:lstStyle/>
        <a:p>
          <a:endParaRPr lang="en-US"/>
        </a:p>
      </dgm:t>
    </dgm:pt>
    <dgm:pt modelId="{A04E59E4-18DA-4900-819C-C97F78A9CD85}" type="sibTrans" cxnId="{BF913977-09AF-4727-A88B-DBAF49AC18B4}">
      <dgm:prSet/>
      <dgm:spPr/>
      <dgm:t>
        <a:bodyPr/>
        <a:lstStyle/>
        <a:p>
          <a:endParaRPr lang="en-US"/>
        </a:p>
      </dgm:t>
    </dgm:pt>
    <dgm:pt modelId="{4240BABA-4272-4CB8-A53F-565547486A0B}" type="pres">
      <dgm:prSet presAssocID="{198AF73E-B7BA-42A1-B495-2CA722A2D5A3}" presName="diagram" presStyleCnt="0">
        <dgm:presLayoutVars>
          <dgm:chPref val="1"/>
          <dgm:dir/>
          <dgm:animOne val="branch"/>
          <dgm:animLvl val="lvl"/>
          <dgm:resizeHandles val="exact"/>
        </dgm:presLayoutVars>
      </dgm:prSet>
      <dgm:spPr/>
    </dgm:pt>
    <dgm:pt modelId="{85A5BC2F-E031-4BBC-9678-32484D43C28D}" type="pres">
      <dgm:prSet presAssocID="{DA1296F1-FA8C-4485-819E-94921CF0AED6}" presName="root1" presStyleCnt="0"/>
      <dgm:spPr/>
    </dgm:pt>
    <dgm:pt modelId="{5F52B8B7-1995-4366-8EE2-35C314415CBF}" type="pres">
      <dgm:prSet presAssocID="{DA1296F1-FA8C-4485-819E-94921CF0AED6}" presName="LevelOneTextNode" presStyleLbl="node0" presStyleIdx="0" presStyleCnt="1" custScaleX="155746" custScaleY="181584">
        <dgm:presLayoutVars>
          <dgm:chPref val="3"/>
        </dgm:presLayoutVars>
      </dgm:prSet>
      <dgm:spPr/>
    </dgm:pt>
    <dgm:pt modelId="{1039CF98-3A59-45F8-85FF-39B49B2EA3C5}" type="pres">
      <dgm:prSet presAssocID="{DA1296F1-FA8C-4485-819E-94921CF0AED6}" presName="level2hierChild" presStyleCnt="0"/>
      <dgm:spPr/>
    </dgm:pt>
    <dgm:pt modelId="{D16E5A2C-C48E-4A67-A2A7-7381766356EE}" type="pres">
      <dgm:prSet presAssocID="{D33956F3-ABCC-4C0A-B931-1AA6B0C96863}" presName="conn2-1" presStyleLbl="parChTrans1D2" presStyleIdx="0" presStyleCnt="2"/>
      <dgm:spPr/>
    </dgm:pt>
    <dgm:pt modelId="{09A7D2EF-0A2F-4AF7-A96E-D87D994B69A1}" type="pres">
      <dgm:prSet presAssocID="{D33956F3-ABCC-4C0A-B931-1AA6B0C96863}" presName="connTx" presStyleLbl="parChTrans1D2" presStyleIdx="0" presStyleCnt="2"/>
      <dgm:spPr/>
    </dgm:pt>
    <dgm:pt modelId="{6440EB7C-DB77-4D9C-8F54-2E5A74EE7056}" type="pres">
      <dgm:prSet presAssocID="{8F2794EA-BA3D-422D-BCF6-729B54E27030}" presName="root2" presStyleCnt="0"/>
      <dgm:spPr/>
    </dgm:pt>
    <dgm:pt modelId="{BDA1E9CE-1B3E-47FB-833B-E05505F004E9}" type="pres">
      <dgm:prSet presAssocID="{8F2794EA-BA3D-422D-BCF6-729B54E27030}" presName="LevelTwoTextNode" presStyleLbl="node2" presStyleIdx="0" presStyleCnt="2" custScaleX="150323" custScaleY="201858" custLinFactNeighborX="-27481" custLinFactNeighborY="-79930">
        <dgm:presLayoutVars>
          <dgm:chPref val="3"/>
        </dgm:presLayoutVars>
      </dgm:prSet>
      <dgm:spPr/>
    </dgm:pt>
    <dgm:pt modelId="{6D1AB85F-C497-47C8-BC1A-F4DEE1A207B3}" type="pres">
      <dgm:prSet presAssocID="{8F2794EA-BA3D-422D-BCF6-729B54E27030}" presName="level3hierChild" presStyleCnt="0"/>
      <dgm:spPr/>
    </dgm:pt>
    <dgm:pt modelId="{4BA54ABD-D74F-4B72-9640-A161038AC907}" type="pres">
      <dgm:prSet presAssocID="{885907E7-FF37-4D10-ADF4-F58F030AD3A4}" presName="conn2-1" presStyleLbl="parChTrans1D3" presStyleIdx="0" presStyleCnt="3"/>
      <dgm:spPr/>
    </dgm:pt>
    <dgm:pt modelId="{4E052BF7-99EC-4705-9D56-5F44227EAC20}" type="pres">
      <dgm:prSet presAssocID="{885907E7-FF37-4D10-ADF4-F58F030AD3A4}" presName="connTx" presStyleLbl="parChTrans1D3" presStyleIdx="0" presStyleCnt="3"/>
      <dgm:spPr/>
    </dgm:pt>
    <dgm:pt modelId="{75F44A78-66EB-4456-AA92-11C96DC12DF2}" type="pres">
      <dgm:prSet presAssocID="{A8640D84-E50F-49D0-BE9F-88423CADBBAD}" presName="root2" presStyleCnt="0"/>
      <dgm:spPr/>
    </dgm:pt>
    <dgm:pt modelId="{14AB04ED-5544-40FB-9514-679E8809C6B2}" type="pres">
      <dgm:prSet presAssocID="{A8640D84-E50F-49D0-BE9F-88423CADBBAD}" presName="LevelTwoTextNode" presStyleLbl="node3" presStyleIdx="0" presStyleCnt="3" custScaleX="157080" custScaleY="151911">
        <dgm:presLayoutVars>
          <dgm:chPref val="3"/>
        </dgm:presLayoutVars>
      </dgm:prSet>
      <dgm:spPr/>
    </dgm:pt>
    <dgm:pt modelId="{BA2B6C76-1CAD-4E30-B35A-47BD74DCC96A}" type="pres">
      <dgm:prSet presAssocID="{A8640D84-E50F-49D0-BE9F-88423CADBBAD}" presName="level3hierChild" presStyleCnt="0"/>
      <dgm:spPr/>
    </dgm:pt>
    <dgm:pt modelId="{4C453AA3-87D1-4F45-AD52-400AEA6050A5}" type="pres">
      <dgm:prSet presAssocID="{0FFAD5BB-CDC9-4232-8FE5-9397A02CE5C5}" presName="conn2-1" presStyleLbl="parChTrans1D3" presStyleIdx="1" presStyleCnt="3"/>
      <dgm:spPr/>
    </dgm:pt>
    <dgm:pt modelId="{5B6B3B80-2562-47C8-82A4-DDBA92AF6156}" type="pres">
      <dgm:prSet presAssocID="{0FFAD5BB-CDC9-4232-8FE5-9397A02CE5C5}" presName="connTx" presStyleLbl="parChTrans1D3" presStyleIdx="1" presStyleCnt="3"/>
      <dgm:spPr/>
    </dgm:pt>
    <dgm:pt modelId="{5DDA4358-253D-4BFF-91A6-3664CE7FCAF7}" type="pres">
      <dgm:prSet presAssocID="{2718E339-A617-4F0A-B2EC-A1D2857FD06B}" presName="root2" presStyleCnt="0"/>
      <dgm:spPr/>
    </dgm:pt>
    <dgm:pt modelId="{233F48DA-EC4D-4EED-AB22-4060701E702F}" type="pres">
      <dgm:prSet presAssocID="{2718E339-A617-4F0A-B2EC-A1D2857FD06B}" presName="LevelTwoTextNode" presStyleLbl="node3" presStyleIdx="1" presStyleCnt="3" custScaleX="147304" custScaleY="178868">
        <dgm:presLayoutVars>
          <dgm:chPref val="3"/>
        </dgm:presLayoutVars>
      </dgm:prSet>
      <dgm:spPr/>
    </dgm:pt>
    <dgm:pt modelId="{7774C5DA-1762-42A4-A725-38D2444247B7}" type="pres">
      <dgm:prSet presAssocID="{2718E339-A617-4F0A-B2EC-A1D2857FD06B}" presName="level3hierChild" presStyleCnt="0"/>
      <dgm:spPr/>
    </dgm:pt>
    <dgm:pt modelId="{C7BFE7FB-53E8-45F9-96C1-B8D7EB2009C9}" type="pres">
      <dgm:prSet presAssocID="{129B5B1F-378B-4DD4-96F1-9D093F45DC54}" presName="conn2-1" presStyleLbl="parChTrans1D2" presStyleIdx="1" presStyleCnt="2"/>
      <dgm:spPr/>
    </dgm:pt>
    <dgm:pt modelId="{C6F12F87-6283-4236-902F-E32B7389128D}" type="pres">
      <dgm:prSet presAssocID="{129B5B1F-378B-4DD4-96F1-9D093F45DC54}" presName="connTx" presStyleLbl="parChTrans1D2" presStyleIdx="1" presStyleCnt="2"/>
      <dgm:spPr/>
    </dgm:pt>
    <dgm:pt modelId="{CD89BFFE-576E-4ED9-8238-6648C94CC2C4}" type="pres">
      <dgm:prSet presAssocID="{A7305818-7384-44C1-BC02-0EEB4F880E18}" presName="root2" presStyleCnt="0"/>
      <dgm:spPr/>
    </dgm:pt>
    <dgm:pt modelId="{286E5B6C-CC83-467C-8841-671483FCE289}" type="pres">
      <dgm:prSet presAssocID="{A7305818-7384-44C1-BC02-0EEB4F880E18}" presName="LevelTwoTextNode" presStyleLbl="node2" presStyleIdx="1" presStyleCnt="2" custScaleX="152967" custScaleY="226898">
        <dgm:presLayoutVars>
          <dgm:chPref val="3"/>
        </dgm:presLayoutVars>
      </dgm:prSet>
      <dgm:spPr/>
    </dgm:pt>
    <dgm:pt modelId="{71921848-01B4-4124-A232-DB1230E3E124}" type="pres">
      <dgm:prSet presAssocID="{A7305818-7384-44C1-BC02-0EEB4F880E18}" presName="level3hierChild" presStyleCnt="0"/>
      <dgm:spPr/>
    </dgm:pt>
    <dgm:pt modelId="{E20F98A8-48FE-484C-9B6C-47A5C434699A}" type="pres">
      <dgm:prSet presAssocID="{F9A98A0D-F142-4215-9D5E-FB0C5DFB2A67}" presName="conn2-1" presStyleLbl="parChTrans1D3" presStyleIdx="2" presStyleCnt="3"/>
      <dgm:spPr/>
    </dgm:pt>
    <dgm:pt modelId="{7053EB37-30FE-491A-94C9-59E93CC84084}" type="pres">
      <dgm:prSet presAssocID="{F9A98A0D-F142-4215-9D5E-FB0C5DFB2A67}" presName="connTx" presStyleLbl="parChTrans1D3" presStyleIdx="2" presStyleCnt="3"/>
      <dgm:spPr/>
    </dgm:pt>
    <dgm:pt modelId="{D475F2E6-81DD-4C42-87BD-D45FA1F58EA6}" type="pres">
      <dgm:prSet presAssocID="{2DA54001-AD2F-4195-B5D8-24E1EC595F6F}" presName="root2" presStyleCnt="0"/>
      <dgm:spPr/>
    </dgm:pt>
    <dgm:pt modelId="{D5FBCFFE-747A-45DF-8D83-C84BD7F9D0BD}" type="pres">
      <dgm:prSet presAssocID="{2DA54001-AD2F-4195-B5D8-24E1EC595F6F}" presName="LevelTwoTextNode" presStyleLbl="node3" presStyleIdx="2" presStyleCnt="3" custScaleX="148931" custScaleY="200172" custLinFactNeighborX="-2034" custLinFactNeighborY="-6682">
        <dgm:presLayoutVars>
          <dgm:chPref val="3"/>
        </dgm:presLayoutVars>
      </dgm:prSet>
      <dgm:spPr/>
    </dgm:pt>
    <dgm:pt modelId="{6F7B1172-67E6-4AA4-979B-87F9451E4B4F}" type="pres">
      <dgm:prSet presAssocID="{2DA54001-AD2F-4195-B5D8-24E1EC595F6F}" presName="level3hierChild" presStyleCnt="0"/>
      <dgm:spPr/>
    </dgm:pt>
  </dgm:ptLst>
  <dgm:cxnLst>
    <dgm:cxn modelId="{ECBA8702-79AD-4D4A-936C-3D0563FC4D3A}" type="presOf" srcId="{885907E7-FF37-4D10-ADF4-F58F030AD3A4}" destId="{4BA54ABD-D74F-4B72-9640-A161038AC907}" srcOrd="0" destOrd="0" presId="urn:microsoft.com/office/officeart/2005/8/layout/hierarchy2"/>
    <dgm:cxn modelId="{1B975522-3BFB-4788-A3AD-1952D4FC4ACA}" srcId="{DA1296F1-FA8C-4485-819E-94921CF0AED6}" destId="{8F2794EA-BA3D-422D-BCF6-729B54E27030}" srcOrd="0" destOrd="0" parTransId="{D33956F3-ABCC-4C0A-B931-1AA6B0C96863}" sibTransId="{E1AC0EB0-D7F2-475E-8137-8721044C1B47}"/>
    <dgm:cxn modelId="{657DB424-FB8A-42CB-BD1D-32367738F7AE}" type="presOf" srcId="{D33956F3-ABCC-4C0A-B931-1AA6B0C96863}" destId="{D16E5A2C-C48E-4A67-A2A7-7381766356EE}" srcOrd="0" destOrd="0" presId="urn:microsoft.com/office/officeart/2005/8/layout/hierarchy2"/>
    <dgm:cxn modelId="{F880FD3E-A965-490C-9A12-DD0EB7AA81F5}" type="presOf" srcId="{129B5B1F-378B-4DD4-96F1-9D093F45DC54}" destId="{C7BFE7FB-53E8-45F9-96C1-B8D7EB2009C9}" srcOrd="0" destOrd="0" presId="urn:microsoft.com/office/officeart/2005/8/layout/hierarchy2"/>
    <dgm:cxn modelId="{40081765-1C43-40FC-A9F2-3B32AFF28D45}" type="presOf" srcId="{0FFAD5BB-CDC9-4232-8FE5-9397A02CE5C5}" destId="{5B6B3B80-2562-47C8-82A4-DDBA92AF6156}" srcOrd="1" destOrd="0" presId="urn:microsoft.com/office/officeart/2005/8/layout/hierarchy2"/>
    <dgm:cxn modelId="{CE04744B-2857-4E06-8750-77D56CFA9A35}" type="presOf" srcId="{129B5B1F-378B-4DD4-96F1-9D093F45DC54}" destId="{C6F12F87-6283-4236-902F-E32B7389128D}" srcOrd="1" destOrd="0" presId="urn:microsoft.com/office/officeart/2005/8/layout/hierarchy2"/>
    <dgm:cxn modelId="{B19C076F-B631-4A97-8FB9-747E72E1CB3F}" srcId="{198AF73E-B7BA-42A1-B495-2CA722A2D5A3}" destId="{DA1296F1-FA8C-4485-819E-94921CF0AED6}" srcOrd="0" destOrd="0" parTransId="{EF7CFAA3-0CE0-44CE-BF77-B27727A72E8F}" sibTransId="{C6D3373B-0C9D-4979-8A20-C2B8F091B3FB}"/>
    <dgm:cxn modelId="{A78E6874-A2BD-49E3-868A-DD083B8F3D55}" type="presOf" srcId="{DA1296F1-FA8C-4485-819E-94921CF0AED6}" destId="{5F52B8B7-1995-4366-8EE2-35C314415CBF}" srcOrd="0" destOrd="0" presId="urn:microsoft.com/office/officeart/2005/8/layout/hierarchy2"/>
    <dgm:cxn modelId="{BF913977-09AF-4727-A88B-DBAF49AC18B4}" srcId="{A7305818-7384-44C1-BC02-0EEB4F880E18}" destId="{2DA54001-AD2F-4195-B5D8-24E1EC595F6F}" srcOrd="0" destOrd="0" parTransId="{F9A98A0D-F142-4215-9D5E-FB0C5DFB2A67}" sibTransId="{A04E59E4-18DA-4900-819C-C97F78A9CD85}"/>
    <dgm:cxn modelId="{6F0249A5-F5DB-43B5-8F9B-C2C45BC2BCAB}" type="presOf" srcId="{2718E339-A617-4F0A-B2EC-A1D2857FD06B}" destId="{233F48DA-EC4D-4EED-AB22-4060701E702F}" srcOrd="0" destOrd="0" presId="urn:microsoft.com/office/officeart/2005/8/layout/hierarchy2"/>
    <dgm:cxn modelId="{EFF206B0-37F2-4BE4-AFBD-ABF14AB0A89D}" type="presOf" srcId="{885907E7-FF37-4D10-ADF4-F58F030AD3A4}" destId="{4E052BF7-99EC-4705-9D56-5F44227EAC20}" srcOrd="1" destOrd="0" presId="urn:microsoft.com/office/officeart/2005/8/layout/hierarchy2"/>
    <dgm:cxn modelId="{3F28AAB5-47E3-454D-A21C-5AB06E8B4FA2}" type="presOf" srcId="{A8640D84-E50F-49D0-BE9F-88423CADBBAD}" destId="{14AB04ED-5544-40FB-9514-679E8809C6B2}" srcOrd="0" destOrd="0" presId="urn:microsoft.com/office/officeart/2005/8/layout/hierarchy2"/>
    <dgm:cxn modelId="{DF8773C2-CC32-4796-84B6-46C5825F3D55}" type="presOf" srcId="{198AF73E-B7BA-42A1-B495-2CA722A2D5A3}" destId="{4240BABA-4272-4CB8-A53F-565547486A0B}" srcOrd="0" destOrd="0" presId="urn:microsoft.com/office/officeart/2005/8/layout/hierarchy2"/>
    <dgm:cxn modelId="{52E740C8-CF7C-4A5E-B916-C3B1EDE3C85D}" type="presOf" srcId="{D33956F3-ABCC-4C0A-B931-1AA6B0C96863}" destId="{09A7D2EF-0A2F-4AF7-A96E-D87D994B69A1}" srcOrd="1" destOrd="0" presId="urn:microsoft.com/office/officeart/2005/8/layout/hierarchy2"/>
    <dgm:cxn modelId="{C3FD4DD7-5BB6-468D-B3DF-E872AB7D8336}" type="presOf" srcId="{8F2794EA-BA3D-422D-BCF6-729B54E27030}" destId="{BDA1E9CE-1B3E-47FB-833B-E05505F004E9}" srcOrd="0" destOrd="0" presId="urn:microsoft.com/office/officeart/2005/8/layout/hierarchy2"/>
    <dgm:cxn modelId="{A2E44FD7-A0B5-4171-A0FE-12D5F3BF9E65}" type="presOf" srcId="{0FFAD5BB-CDC9-4232-8FE5-9397A02CE5C5}" destId="{4C453AA3-87D1-4F45-AD52-400AEA6050A5}" srcOrd="0" destOrd="0" presId="urn:microsoft.com/office/officeart/2005/8/layout/hierarchy2"/>
    <dgm:cxn modelId="{1EAA38D9-A4B2-429D-9002-F8BFB8F25972}" type="presOf" srcId="{F9A98A0D-F142-4215-9D5E-FB0C5DFB2A67}" destId="{E20F98A8-48FE-484C-9B6C-47A5C434699A}" srcOrd="0" destOrd="0" presId="urn:microsoft.com/office/officeart/2005/8/layout/hierarchy2"/>
    <dgm:cxn modelId="{0ABE1ADF-0BA3-471F-8314-161E0C540D8E}" type="presOf" srcId="{2DA54001-AD2F-4195-B5D8-24E1EC595F6F}" destId="{D5FBCFFE-747A-45DF-8D83-C84BD7F9D0BD}" srcOrd="0" destOrd="0" presId="urn:microsoft.com/office/officeart/2005/8/layout/hierarchy2"/>
    <dgm:cxn modelId="{F76803E0-9FB5-41EB-8752-583BFE2E4058}" type="presOf" srcId="{F9A98A0D-F142-4215-9D5E-FB0C5DFB2A67}" destId="{7053EB37-30FE-491A-94C9-59E93CC84084}" srcOrd="1" destOrd="0" presId="urn:microsoft.com/office/officeart/2005/8/layout/hierarchy2"/>
    <dgm:cxn modelId="{2C8A2AE9-EB5B-4A5C-B861-F3AF68B02E05}" srcId="{DA1296F1-FA8C-4485-819E-94921CF0AED6}" destId="{A7305818-7384-44C1-BC02-0EEB4F880E18}" srcOrd="1" destOrd="0" parTransId="{129B5B1F-378B-4DD4-96F1-9D093F45DC54}" sibTransId="{407B7167-82BB-4F4D-9457-21E25CC2130C}"/>
    <dgm:cxn modelId="{88A69DEC-C00A-465F-BACC-E7CC1251A15E}" srcId="{8F2794EA-BA3D-422D-BCF6-729B54E27030}" destId="{2718E339-A617-4F0A-B2EC-A1D2857FD06B}" srcOrd="1" destOrd="0" parTransId="{0FFAD5BB-CDC9-4232-8FE5-9397A02CE5C5}" sibTransId="{7BE56730-3F95-424C-A6DF-18D4887E07BE}"/>
    <dgm:cxn modelId="{CBFEDDEF-5B0C-4090-A30A-1DE35C417B50}" srcId="{8F2794EA-BA3D-422D-BCF6-729B54E27030}" destId="{A8640D84-E50F-49D0-BE9F-88423CADBBAD}" srcOrd="0" destOrd="0" parTransId="{885907E7-FF37-4D10-ADF4-F58F030AD3A4}" sibTransId="{E353E8D5-5B10-4B0E-8D76-9CDB8A46D979}"/>
    <dgm:cxn modelId="{E8A1FAF3-720D-4745-B78D-418B9E5063AA}" type="presOf" srcId="{A7305818-7384-44C1-BC02-0EEB4F880E18}" destId="{286E5B6C-CC83-467C-8841-671483FCE289}" srcOrd="0" destOrd="0" presId="urn:microsoft.com/office/officeart/2005/8/layout/hierarchy2"/>
    <dgm:cxn modelId="{FD4F5E45-ACDA-4A14-8972-57704672A741}" type="presParOf" srcId="{4240BABA-4272-4CB8-A53F-565547486A0B}" destId="{85A5BC2F-E031-4BBC-9678-32484D43C28D}" srcOrd="0" destOrd="0" presId="urn:microsoft.com/office/officeart/2005/8/layout/hierarchy2"/>
    <dgm:cxn modelId="{4039F7C7-59BC-42FD-B98B-BE65BE8D11D0}" type="presParOf" srcId="{85A5BC2F-E031-4BBC-9678-32484D43C28D}" destId="{5F52B8B7-1995-4366-8EE2-35C314415CBF}" srcOrd="0" destOrd="0" presId="urn:microsoft.com/office/officeart/2005/8/layout/hierarchy2"/>
    <dgm:cxn modelId="{173760A2-1376-4BAD-A90B-085A920AF54A}" type="presParOf" srcId="{85A5BC2F-E031-4BBC-9678-32484D43C28D}" destId="{1039CF98-3A59-45F8-85FF-39B49B2EA3C5}" srcOrd="1" destOrd="0" presId="urn:microsoft.com/office/officeart/2005/8/layout/hierarchy2"/>
    <dgm:cxn modelId="{5D4D9677-704B-4AD7-B139-30CF4FFECC23}" type="presParOf" srcId="{1039CF98-3A59-45F8-85FF-39B49B2EA3C5}" destId="{D16E5A2C-C48E-4A67-A2A7-7381766356EE}" srcOrd="0" destOrd="0" presId="urn:microsoft.com/office/officeart/2005/8/layout/hierarchy2"/>
    <dgm:cxn modelId="{D6658DDC-DFE2-4F3E-88E0-FFE0FEB8D702}" type="presParOf" srcId="{D16E5A2C-C48E-4A67-A2A7-7381766356EE}" destId="{09A7D2EF-0A2F-4AF7-A96E-D87D994B69A1}" srcOrd="0" destOrd="0" presId="urn:microsoft.com/office/officeart/2005/8/layout/hierarchy2"/>
    <dgm:cxn modelId="{2E700668-92DC-4860-B640-E94F305304DF}" type="presParOf" srcId="{1039CF98-3A59-45F8-85FF-39B49B2EA3C5}" destId="{6440EB7C-DB77-4D9C-8F54-2E5A74EE7056}" srcOrd="1" destOrd="0" presId="urn:microsoft.com/office/officeart/2005/8/layout/hierarchy2"/>
    <dgm:cxn modelId="{EB323846-4963-428E-BEB7-679D123266A7}" type="presParOf" srcId="{6440EB7C-DB77-4D9C-8F54-2E5A74EE7056}" destId="{BDA1E9CE-1B3E-47FB-833B-E05505F004E9}" srcOrd="0" destOrd="0" presId="urn:microsoft.com/office/officeart/2005/8/layout/hierarchy2"/>
    <dgm:cxn modelId="{0C7C9109-6A6C-4594-B60C-9AE4A88A452E}" type="presParOf" srcId="{6440EB7C-DB77-4D9C-8F54-2E5A74EE7056}" destId="{6D1AB85F-C497-47C8-BC1A-F4DEE1A207B3}" srcOrd="1" destOrd="0" presId="urn:microsoft.com/office/officeart/2005/8/layout/hierarchy2"/>
    <dgm:cxn modelId="{790AB610-531C-433D-B3BC-7F54E7029FD5}" type="presParOf" srcId="{6D1AB85F-C497-47C8-BC1A-F4DEE1A207B3}" destId="{4BA54ABD-D74F-4B72-9640-A161038AC907}" srcOrd="0" destOrd="0" presId="urn:microsoft.com/office/officeart/2005/8/layout/hierarchy2"/>
    <dgm:cxn modelId="{BEF7C75C-9B3E-4457-BFAE-3C2D3BCC6124}" type="presParOf" srcId="{4BA54ABD-D74F-4B72-9640-A161038AC907}" destId="{4E052BF7-99EC-4705-9D56-5F44227EAC20}" srcOrd="0" destOrd="0" presId="urn:microsoft.com/office/officeart/2005/8/layout/hierarchy2"/>
    <dgm:cxn modelId="{3895E5DD-B9B5-4E52-B635-074F906FD9DA}" type="presParOf" srcId="{6D1AB85F-C497-47C8-BC1A-F4DEE1A207B3}" destId="{75F44A78-66EB-4456-AA92-11C96DC12DF2}" srcOrd="1" destOrd="0" presId="urn:microsoft.com/office/officeart/2005/8/layout/hierarchy2"/>
    <dgm:cxn modelId="{ABE204BF-CA45-4772-95B3-98C97135A458}" type="presParOf" srcId="{75F44A78-66EB-4456-AA92-11C96DC12DF2}" destId="{14AB04ED-5544-40FB-9514-679E8809C6B2}" srcOrd="0" destOrd="0" presId="urn:microsoft.com/office/officeart/2005/8/layout/hierarchy2"/>
    <dgm:cxn modelId="{D78C334A-B398-4131-9059-6DB7E4A8BD06}" type="presParOf" srcId="{75F44A78-66EB-4456-AA92-11C96DC12DF2}" destId="{BA2B6C76-1CAD-4E30-B35A-47BD74DCC96A}" srcOrd="1" destOrd="0" presId="urn:microsoft.com/office/officeart/2005/8/layout/hierarchy2"/>
    <dgm:cxn modelId="{53B601E6-20C9-4AAD-8170-181C323E674D}" type="presParOf" srcId="{6D1AB85F-C497-47C8-BC1A-F4DEE1A207B3}" destId="{4C453AA3-87D1-4F45-AD52-400AEA6050A5}" srcOrd="2" destOrd="0" presId="urn:microsoft.com/office/officeart/2005/8/layout/hierarchy2"/>
    <dgm:cxn modelId="{D8CB5F96-048F-440B-9B53-6138BF501114}" type="presParOf" srcId="{4C453AA3-87D1-4F45-AD52-400AEA6050A5}" destId="{5B6B3B80-2562-47C8-82A4-DDBA92AF6156}" srcOrd="0" destOrd="0" presId="urn:microsoft.com/office/officeart/2005/8/layout/hierarchy2"/>
    <dgm:cxn modelId="{E6B759E0-7034-48E3-8605-65B1BCC836F5}" type="presParOf" srcId="{6D1AB85F-C497-47C8-BC1A-F4DEE1A207B3}" destId="{5DDA4358-253D-4BFF-91A6-3664CE7FCAF7}" srcOrd="3" destOrd="0" presId="urn:microsoft.com/office/officeart/2005/8/layout/hierarchy2"/>
    <dgm:cxn modelId="{71779447-D36E-49D8-B43D-2AB83FA8335A}" type="presParOf" srcId="{5DDA4358-253D-4BFF-91A6-3664CE7FCAF7}" destId="{233F48DA-EC4D-4EED-AB22-4060701E702F}" srcOrd="0" destOrd="0" presId="urn:microsoft.com/office/officeart/2005/8/layout/hierarchy2"/>
    <dgm:cxn modelId="{D11A06D0-361F-43A3-8E8B-8E3E7E25E6D3}" type="presParOf" srcId="{5DDA4358-253D-4BFF-91A6-3664CE7FCAF7}" destId="{7774C5DA-1762-42A4-A725-38D2444247B7}" srcOrd="1" destOrd="0" presId="urn:microsoft.com/office/officeart/2005/8/layout/hierarchy2"/>
    <dgm:cxn modelId="{886562E4-B3BE-444D-B633-F188EDB8B1DF}" type="presParOf" srcId="{1039CF98-3A59-45F8-85FF-39B49B2EA3C5}" destId="{C7BFE7FB-53E8-45F9-96C1-B8D7EB2009C9}" srcOrd="2" destOrd="0" presId="urn:microsoft.com/office/officeart/2005/8/layout/hierarchy2"/>
    <dgm:cxn modelId="{EBCDB3CE-CA89-48F0-8DC0-A9E213D56216}" type="presParOf" srcId="{C7BFE7FB-53E8-45F9-96C1-B8D7EB2009C9}" destId="{C6F12F87-6283-4236-902F-E32B7389128D}" srcOrd="0" destOrd="0" presId="urn:microsoft.com/office/officeart/2005/8/layout/hierarchy2"/>
    <dgm:cxn modelId="{4EA929AC-3D4F-40E0-9EA7-E09C6811FB89}" type="presParOf" srcId="{1039CF98-3A59-45F8-85FF-39B49B2EA3C5}" destId="{CD89BFFE-576E-4ED9-8238-6648C94CC2C4}" srcOrd="3" destOrd="0" presId="urn:microsoft.com/office/officeart/2005/8/layout/hierarchy2"/>
    <dgm:cxn modelId="{E2E30AB4-D5E3-4BD6-AD42-24D0A3574A61}" type="presParOf" srcId="{CD89BFFE-576E-4ED9-8238-6648C94CC2C4}" destId="{286E5B6C-CC83-467C-8841-671483FCE289}" srcOrd="0" destOrd="0" presId="urn:microsoft.com/office/officeart/2005/8/layout/hierarchy2"/>
    <dgm:cxn modelId="{86FF907F-F662-4E24-A1F1-AED1CBFDE477}" type="presParOf" srcId="{CD89BFFE-576E-4ED9-8238-6648C94CC2C4}" destId="{71921848-01B4-4124-A232-DB1230E3E124}" srcOrd="1" destOrd="0" presId="urn:microsoft.com/office/officeart/2005/8/layout/hierarchy2"/>
    <dgm:cxn modelId="{DBA5520A-AB03-4080-861E-E10CB80BC481}" type="presParOf" srcId="{71921848-01B4-4124-A232-DB1230E3E124}" destId="{E20F98A8-48FE-484C-9B6C-47A5C434699A}" srcOrd="0" destOrd="0" presId="urn:microsoft.com/office/officeart/2005/8/layout/hierarchy2"/>
    <dgm:cxn modelId="{8E0CEBB4-3945-4760-8F59-2993FC2A8CCF}" type="presParOf" srcId="{E20F98A8-48FE-484C-9B6C-47A5C434699A}" destId="{7053EB37-30FE-491A-94C9-59E93CC84084}" srcOrd="0" destOrd="0" presId="urn:microsoft.com/office/officeart/2005/8/layout/hierarchy2"/>
    <dgm:cxn modelId="{BAE80C8E-ED1D-485D-9AA6-C7AC685E8417}" type="presParOf" srcId="{71921848-01B4-4124-A232-DB1230E3E124}" destId="{D475F2E6-81DD-4C42-87BD-D45FA1F58EA6}" srcOrd="1" destOrd="0" presId="urn:microsoft.com/office/officeart/2005/8/layout/hierarchy2"/>
    <dgm:cxn modelId="{01D74629-CBB4-41DE-BBFF-2CDC78579427}" type="presParOf" srcId="{D475F2E6-81DD-4C42-87BD-D45FA1F58EA6}" destId="{D5FBCFFE-747A-45DF-8D83-C84BD7F9D0BD}" srcOrd="0" destOrd="0" presId="urn:microsoft.com/office/officeart/2005/8/layout/hierarchy2"/>
    <dgm:cxn modelId="{926D1607-9813-464F-8028-ECCD70FC96EE}" type="presParOf" srcId="{D475F2E6-81DD-4C42-87BD-D45FA1F58EA6}" destId="{6F7B1172-67E6-4AA4-979B-87F9451E4B4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E7594-4C5A-4A1B-AE11-835DEC24B8CC}">
      <dsp:nvSpPr>
        <dsp:cNvPr id="0" name=""/>
        <dsp:cNvSpPr/>
      </dsp:nvSpPr>
      <dsp:spPr>
        <a:xfrm>
          <a:off x="5703963" y="3310062"/>
          <a:ext cx="2792572" cy="660472"/>
        </a:xfrm>
        <a:custGeom>
          <a:avLst/>
          <a:gdLst/>
          <a:ahLst/>
          <a:cxnLst/>
          <a:rect l="0" t="0" r="0" b="0"/>
          <a:pathLst>
            <a:path>
              <a:moveTo>
                <a:pt x="0" y="0"/>
              </a:moveTo>
              <a:lnTo>
                <a:pt x="0" y="494253"/>
              </a:lnTo>
              <a:lnTo>
                <a:pt x="2792572" y="494253"/>
              </a:lnTo>
              <a:lnTo>
                <a:pt x="2792572" y="660472"/>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E12F670-4C1E-437A-891D-A00447BE4FEB}">
      <dsp:nvSpPr>
        <dsp:cNvPr id="0" name=""/>
        <dsp:cNvSpPr/>
      </dsp:nvSpPr>
      <dsp:spPr>
        <a:xfrm>
          <a:off x="5455704" y="1688855"/>
          <a:ext cx="248258" cy="471019"/>
        </a:xfrm>
        <a:custGeom>
          <a:avLst/>
          <a:gdLst/>
          <a:ahLst/>
          <a:cxnLst/>
          <a:rect l="0" t="0" r="0" b="0"/>
          <a:pathLst>
            <a:path>
              <a:moveTo>
                <a:pt x="0" y="0"/>
              </a:moveTo>
              <a:lnTo>
                <a:pt x="0" y="304799"/>
              </a:lnTo>
              <a:lnTo>
                <a:pt x="248258" y="304799"/>
              </a:lnTo>
              <a:lnTo>
                <a:pt x="248258" y="471019"/>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0678750-C49A-4F1F-AE8B-49E2CF3CA325}">
      <dsp:nvSpPr>
        <dsp:cNvPr id="0" name=""/>
        <dsp:cNvSpPr/>
      </dsp:nvSpPr>
      <dsp:spPr>
        <a:xfrm>
          <a:off x="2421672" y="3086645"/>
          <a:ext cx="2693172" cy="904649"/>
        </a:xfrm>
        <a:custGeom>
          <a:avLst/>
          <a:gdLst/>
          <a:ahLst/>
          <a:cxnLst/>
          <a:rect l="0" t="0" r="0" b="0"/>
          <a:pathLst>
            <a:path>
              <a:moveTo>
                <a:pt x="0" y="0"/>
              </a:moveTo>
              <a:lnTo>
                <a:pt x="0" y="738430"/>
              </a:lnTo>
              <a:lnTo>
                <a:pt x="2693172" y="738430"/>
              </a:lnTo>
              <a:lnTo>
                <a:pt x="2693172" y="904649"/>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9F14524-177C-4BF0-B23E-1F77A613E68B}">
      <dsp:nvSpPr>
        <dsp:cNvPr id="0" name=""/>
        <dsp:cNvSpPr/>
      </dsp:nvSpPr>
      <dsp:spPr>
        <a:xfrm>
          <a:off x="1550012" y="3086645"/>
          <a:ext cx="871660" cy="588487"/>
        </a:xfrm>
        <a:custGeom>
          <a:avLst/>
          <a:gdLst/>
          <a:ahLst/>
          <a:cxnLst/>
          <a:rect l="0" t="0" r="0" b="0"/>
          <a:pathLst>
            <a:path>
              <a:moveTo>
                <a:pt x="871660" y="0"/>
              </a:moveTo>
              <a:lnTo>
                <a:pt x="871660" y="422268"/>
              </a:lnTo>
              <a:lnTo>
                <a:pt x="0" y="422268"/>
              </a:lnTo>
              <a:lnTo>
                <a:pt x="0" y="5884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12ED5B0-9743-4D8C-B710-138C0FBE961E}">
      <dsp:nvSpPr>
        <dsp:cNvPr id="0" name=""/>
        <dsp:cNvSpPr/>
      </dsp:nvSpPr>
      <dsp:spPr>
        <a:xfrm>
          <a:off x="2421672" y="1688855"/>
          <a:ext cx="3034031" cy="455182"/>
        </a:xfrm>
        <a:custGeom>
          <a:avLst/>
          <a:gdLst/>
          <a:ahLst/>
          <a:cxnLst/>
          <a:rect l="0" t="0" r="0" b="0"/>
          <a:pathLst>
            <a:path>
              <a:moveTo>
                <a:pt x="3034031" y="0"/>
              </a:moveTo>
              <a:lnTo>
                <a:pt x="3034031" y="288962"/>
              </a:lnTo>
              <a:lnTo>
                <a:pt x="0" y="288962"/>
              </a:lnTo>
              <a:lnTo>
                <a:pt x="0" y="455182"/>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787E88-BDC3-4184-BF22-CFDA4F929ED3}">
      <dsp:nvSpPr>
        <dsp:cNvPr id="0" name=""/>
        <dsp:cNvSpPr/>
      </dsp:nvSpPr>
      <dsp:spPr>
        <a:xfrm>
          <a:off x="3416592" y="457806"/>
          <a:ext cx="4078224" cy="123104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A3EAC67-724A-4D81-814C-8BF5FFA14D33}">
      <dsp:nvSpPr>
        <dsp:cNvPr id="0" name=""/>
        <dsp:cNvSpPr/>
      </dsp:nvSpPr>
      <dsp:spPr>
        <a:xfrm>
          <a:off x="3615956" y="647202"/>
          <a:ext cx="4078224" cy="123104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BUKANINDALO SECTORS</a:t>
          </a:r>
        </a:p>
      </dsp:txBody>
      <dsp:txXfrm>
        <a:off x="3652012" y="683258"/>
        <a:ext cx="4006112" cy="1158936"/>
      </dsp:txXfrm>
    </dsp:sp>
    <dsp:sp modelId="{E77C457F-8D7C-4707-B3ED-D1649CDEC67A}">
      <dsp:nvSpPr>
        <dsp:cNvPr id="0" name=""/>
        <dsp:cNvSpPr/>
      </dsp:nvSpPr>
      <dsp:spPr>
        <a:xfrm>
          <a:off x="962936" y="2144037"/>
          <a:ext cx="2917472" cy="94260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C7A0660-8120-4A89-B76D-CC8469562E28}">
      <dsp:nvSpPr>
        <dsp:cNvPr id="0" name=""/>
        <dsp:cNvSpPr/>
      </dsp:nvSpPr>
      <dsp:spPr>
        <a:xfrm>
          <a:off x="1162300" y="2333433"/>
          <a:ext cx="2917472" cy="94260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ENVIRONMENT</a:t>
          </a:r>
        </a:p>
      </dsp:txBody>
      <dsp:txXfrm>
        <a:off x="1189908" y="2361041"/>
        <a:ext cx="2862256" cy="887391"/>
      </dsp:txXfrm>
    </dsp:sp>
    <dsp:sp modelId="{838C4713-B83C-4E5D-BB4C-9EAFAFBCD49C}">
      <dsp:nvSpPr>
        <dsp:cNvPr id="0" name=""/>
        <dsp:cNvSpPr/>
      </dsp:nvSpPr>
      <dsp:spPr>
        <a:xfrm>
          <a:off x="-30940" y="3675132"/>
          <a:ext cx="3161906" cy="1274014"/>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F1D1DD8-0675-4527-A242-849138C3E584}">
      <dsp:nvSpPr>
        <dsp:cNvPr id="0" name=""/>
        <dsp:cNvSpPr/>
      </dsp:nvSpPr>
      <dsp:spPr>
        <a:xfrm>
          <a:off x="168423" y="3864528"/>
          <a:ext cx="3161906" cy="127401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EDUCATION &amp; EMPOWERMENT</a:t>
          </a:r>
        </a:p>
      </dsp:txBody>
      <dsp:txXfrm>
        <a:off x="205738" y="3901843"/>
        <a:ext cx="3087276" cy="1199384"/>
      </dsp:txXfrm>
    </dsp:sp>
    <dsp:sp modelId="{22B84863-DBF5-43CD-8D5E-88D515F1927E}">
      <dsp:nvSpPr>
        <dsp:cNvPr id="0" name=""/>
        <dsp:cNvSpPr/>
      </dsp:nvSpPr>
      <dsp:spPr>
        <a:xfrm>
          <a:off x="3792572" y="3991294"/>
          <a:ext cx="2644545" cy="84432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2BA9685-8A70-480F-A429-EC387D9F7AE7}">
      <dsp:nvSpPr>
        <dsp:cNvPr id="0" name=""/>
        <dsp:cNvSpPr/>
      </dsp:nvSpPr>
      <dsp:spPr>
        <a:xfrm>
          <a:off x="3991936" y="4180690"/>
          <a:ext cx="2644545" cy="84432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POVERTY ALLEVIATION</a:t>
          </a:r>
        </a:p>
      </dsp:txBody>
      <dsp:txXfrm>
        <a:off x="4016665" y="4205419"/>
        <a:ext cx="2595087" cy="794867"/>
      </dsp:txXfrm>
    </dsp:sp>
    <dsp:sp modelId="{6A032821-FA46-49E0-9235-5B2667AC19C5}">
      <dsp:nvSpPr>
        <dsp:cNvPr id="0" name=""/>
        <dsp:cNvSpPr/>
      </dsp:nvSpPr>
      <dsp:spPr>
        <a:xfrm>
          <a:off x="4286674" y="2159874"/>
          <a:ext cx="2834576" cy="1150188"/>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2C39B61-305B-4B7D-AFAF-AABB7238C319}">
      <dsp:nvSpPr>
        <dsp:cNvPr id="0" name=""/>
        <dsp:cNvSpPr/>
      </dsp:nvSpPr>
      <dsp:spPr>
        <a:xfrm>
          <a:off x="4486038" y="2349270"/>
          <a:ext cx="2834576" cy="115018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ARTS &amp; CULTURE</a:t>
          </a:r>
        </a:p>
      </dsp:txBody>
      <dsp:txXfrm>
        <a:off x="4519726" y="2382958"/>
        <a:ext cx="2767200" cy="1082812"/>
      </dsp:txXfrm>
    </dsp:sp>
    <dsp:sp modelId="{56E34F9F-A5F3-472E-AFCF-F5A10F7F2696}">
      <dsp:nvSpPr>
        <dsp:cNvPr id="0" name=""/>
        <dsp:cNvSpPr/>
      </dsp:nvSpPr>
      <dsp:spPr>
        <a:xfrm>
          <a:off x="7257374" y="3970535"/>
          <a:ext cx="2478323" cy="1139364"/>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B2BF59D-6138-4BD3-96EA-0238AC0EA4A2}">
      <dsp:nvSpPr>
        <dsp:cNvPr id="0" name=""/>
        <dsp:cNvSpPr/>
      </dsp:nvSpPr>
      <dsp:spPr>
        <a:xfrm>
          <a:off x="7456738" y="4159931"/>
          <a:ext cx="2478323" cy="113936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SPORT &amp; TOURISM</a:t>
          </a:r>
        </a:p>
      </dsp:txBody>
      <dsp:txXfrm>
        <a:off x="7490109" y="4193302"/>
        <a:ext cx="2411581" cy="1072622"/>
      </dsp:txXfrm>
    </dsp:sp>
    <dsp:sp modelId="{DD8D6152-4F0A-423E-8E1A-3F7FBA566F33}">
      <dsp:nvSpPr>
        <dsp:cNvPr id="0" name=""/>
        <dsp:cNvSpPr/>
      </dsp:nvSpPr>
      <dsp:spPr>
        <a:xfrm>
          <a:off x="7538529" y="2264564"/>
          <a:ext cx="3043932" cy="115018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3953EBD-83A0-4DB9-B644-025A9F7354B4}">
      <dsp:nvSpPr>
        <dsp:cNvPr id="0" name=""/>
        <dsp:cNvSpPr/>
      </dsp:nvSpPr>
      <dsp:spPr>
        <a:xfrm>
          <a:off x="7737892" y="2453960"/>
          <a:ext cx="3043932" cy="115018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TOUR OPERATIONS</a:t>
          </a:r>
        </a:p>
      </dsp:txBody>
      <dsp:txXfrm>
        <a:off x="7771580" y="2487648"/>
        <a:ext cx="2976556" cy="108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2B8B7-1995-4366-8EE2-35C314415CBF}">
      <dsp:nvSpPr>
        <dsp:cNvPr id="0" name=""/>
        <dsp:cNvSpPr/>
      </dsp:nvSpPr>
      <dsp:spPr>
        <a:xfrm>
          <a:off x="5482" y="2215074"/>
          <a:ext cx="2929135" cy="1707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Everything that is around us-</a:t>
          </a:r>
        </a:p>
        <a:p>
          <a:pPr marL="0" lvl="0" indent="0" algn="l" defTabSz="711200">
            <a:lnSpc>
              <a:spcPct val="90000"/>
            </a:lnSpc>
            <a:spcBef>
              <a:spcPct val="0"/>
            </a:spcBef>
            <a:spcAft>
              <a:spcPct val="35000"/>
            </a:spcAft>
            <a:buNone/>
          </a:pPr>
          <a:r>
            <a:rPr lang="en-US" sz="1600" kern="1200" dirty="0">
              <a:solidFill>
                <a:schemeClr val="tx1"/>
              </a:solidFill>
            </a:rPr>
            <a:t>Living or Non-Living</a:t>
          </a:r>
        </a:p>
      </dsp:txBody>
      <dsp:txXfrm>
        <a:off x="55494" y="2265086"/>
        <a:ext cx="2829111" cy="1607513"/>
      </dsp:txXfrm>
    </dsp:sp>
    <dsp:sp modelId="{D16E5A2C-C48E-4A67-A2A7-7381766356EE}">
      <dsp:nvSpPr>
        <dsp:cNvPr id="0" name=""/>
        <dsp:cNvSpPr/>
      </dsp:nvSpPr>
      <dsp:spPr>
        <a:xfrm rot="16580281">
          <a:off x="1985948" y="1993470"/>
          <a:ext cx="2132785" cy="30995"/>
        </a:xfrm>
        <a:custGeom>
          <a:avLst/>
          <a:gdLst/>
          <a:ahLst/>
          <a:cxnLst/>
          <a:rect l="0" t="0" r="0" b="0"/>
          <a:pathLst>
            <a:path>
              <a:moveTo>
                <a:pt x="0" y="15497"/>
              </a:moveTo>
              <a:lnTo>
                <a:pt x="2132785" y="154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99021" y="1955647"/>
        <a:ext cx="106639" cy="106639"/>
      </dsp:txXfrm>
    </dsp:sp>
    <dsp:sp modelId="{BDA1E9CE-1B3E-47FB-833B-E05505F004E9}">
      <dsp:nvSpPr>
        <dsp:cNvPr id="0" name=""/>
        <dsp:cNvSpPr/>
      </dsp:nvSpPr>
      <dsp:spPr>
        <a:xfrm>
          <a:off x="3170064" y="0"/>
          <a:ext cx="2827144" cy="18981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Fosters a sense of connection to the natural world</a:t>
          </a:r>
        </a:p>
        <a:p>
          <a:pPr marL="0" lvl="0" indent="0" algn="l" defTabSz="622300">
            <a:lnSpc>
              <a:spcPct val="90000"/>
            </a:lnSpc>
            <a:spcBef>
              <a:spcPct val="0"/>
            </a:spcBef>
            <a:spcAft>
              <a:spcPct val="35000"/>
            </a:spcAft>
            <a:buNone/>
          </a:pPr>
          <a:r>
            <a:rPr lang="en-US" sz="1400" kern="1200" dirty="0">
              <a:solidFill>
                <a:schemeClr val="tx1"/>
              </a:solidFill>
            </a:rPr>
            <a:t>Encourages Conservation of irreplaceable Natural Resources  and vulnerable plant and animal species</a:t>
          </a:r>
        </a:p>
      </dsp:txBody>
      <dsp:txXfrm>
        <a:off x="3225660" y="55596"/>
        <a:ext cx="2715952" cy="1786993"/>
      </dsp:txXfrm>
    </dsp:sp>
    <dsp:sp modelId="{4BA54ABD-D74F-4B72-9640-A161038AC907}">
      <dsp:nvSpPr>
        <dsp:cNvPr id="0" name=""/>
        <dsp:cNvSpPr/>
      </dsp:nvSpPr>
      <dsp:spPr>
        <a:xfrm rot="21050411">
          <a:off x="5989012" y="831275"/>
          <a:ext cx="1285516" cy="30995"/>
        </a:xfrm>
        <a:custGeom>
          <a:avLst/>
          <a:gdLst/>
          <a:ahLst/>
          <a:cxnLst/>
          <a:rect l="0" t="0" r="0" b="0"/>
          <a:pathLst>
            <a:path>
              <a:moveTo>
                <a:pt x="0" y="15497"/>
              </a:moveTo>
              <a:lnTo>
                <a:pt x="1285516" y="15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99633" y="814634"/>
        <a:ext cx="64275" cy="64275"/>
      </dsp:txXfrm>
    </dsp:sp>
    <dsp:sp modelId="{14AB04ED-5544-40FB-9514-679E8809C6B2}">
      <dsp:nvSpPr>
        <dsp:cNvPr id="0" name=""/>
        <dsp:cNvSpPr/>
      </dsp:nvSpPr>
      <dsp:spPr>
        <a:xfrm>
          <a:off x="7266333" y="30200"/>
          <a:ext cx="2954224" cy="14285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Water</a:t>
          </a:r>
        </a:p>
      </dsp:txBody>
      <dsp:txXfrm>
        <a:off x="7308172" y="72039"/>
        <a:ext cx="2870546" cy="1344827"/>
      </dsp:txXfrm>
    </dsp:sp>
    <dsp:sp modelId="{4C453AA3-87D1-4F45-AD52-400AEA6050A5}">
      <dsp:nvSpPr>
        <dsp:cNvPr id="0" name=""/>
        <dsp:cNvSpPr/>
      </dsp:nvSpPr>
      <dsp:spPr>
        <a:xfrm rot="2976511">
          <a:off x="5652519" y="1679427"/>
          <a:ext cx="1958504" cy="30995"/>
        </a:xfrm>
        <a:custGeom>
          <a:avLst/>
          <a:gdLst/>
          <a:ahLst/>
          <a:cxnLst/>
          <a:rect l="0" t="0" r="0" b="0"/>
          <a:pathLst>
            <a:path>
              <a:moveTo>
                <a:pt x="0" y="15497"/>
              </a:moveTo>
              <a:lnTo>
                <a:pt x="1958504" y="15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582808" y="1645962"/>
        <a:ext cx="97925" cy="97925"/>
      </dsp:txXfrm>
    </dsp:sp>
    <dsp:sp modelId="{233F48DA-EC4D-4EED-AB22-4060701E702F}">
      <dsp:nvSpPr>
        <dsp:cNvPr id="0" name=""/>
        <dsp:cNvSpPr/>
      </dsp:nvSpPr>
      <dsp:spPr>
        <a:xfrm>
          <a:off x="7266333" y="1599758"/>
          <a:ext cx="2770365" cy="16819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Air</a:t>
          </a:r>
        </a:p>
      </dsp:txBody>
      <dsp:txXfrm>
        <a:off x="7315597" y="1649022"/>
        <a:ext cx="2671837" cy="1583469"/>
      </dsp:txXfrm>
    </dsp:sp>
    <dsp:sp modelId="{C7BFE7FB-53E8-45F9-96C1-B8D7EB2009C9}">
      <dsp:nvSpPr>
        <dsp:cNvPr id="0" name=""/>
        <dsp:cNvSpPr/>
      </dsp:nvSpPr>
      <dsp:spPr>
        <a:xfrm rot="3590975">
          <a:off x="2561878" y="3700911"/>
          <a:ext cx="1497765" cy="30995"/>
        </a:xfrm>
        <a:custGeom>
          <a:avLst/>
          <a:gdLst/>
          <a:ahLst/>
          <a:cxnLst/>
          <a:rect l="0" t="0" r="0" b="0"/>
          <a:pathLst>
            <a:path>
              <a:moveTo>
                <a:pt x="0" y="15497"/>
              </a:moveTo>
              <a:lnTo>
                <a:pt x="1497765" y="154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3316" y="3678964"/>
        <a:ext cx="74888" cy="74888"/>
      </dsp:txXfrm>
    </dsp:sp>
    <dsp:sp modelId="{286E5B6C-CC83-467C-8841-671483FCE289}">
      <dsp:nvSpPr>
        <dsp:cNvPr id="0" name=""/>
        <dsp:cNvSpPr/>
      </dsp:nvSpPr>
      <dsp:spPr>
        <a:xfrm>
          <a:off x="3686903" y="3297149"/>
          <a:ext cx="2876870" cy="2133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Promotes Sustainable Development</a:t>
          </a:r>
        </a:p>
        <a:p>
          <a:pPr marL="0" lvl="0" indent="0" algn="l" defTabSz="622300">
            <a:lnSpc>
              <a:spcPct val="90000"/>
            </a:lnSpc>
            <a:spcBef>
              <a:spcPct val="0"/>
            </a:spcBef>
            <a:spcAft>
              <a:spcPct val="35000"/>
            </a:spcAft>
            <a:buNone/>
          </a:pPr>
          <a:r>
            <a:rPr lang="en-US" sz="1400" kern="1200" dirty="0">
              <a:solidFill>
                <a:schemeClr val="tx1"/>
              </a:solidFill>
            </a:rPr>
            <a:t>A tool to help people to understand the importance of preserving resources</a:t>
          </a:r>
        </a:p>
        <a:p>
          <a:pPr marL="0" lvl="0" indent="0" algn="l" defTabSz="622300">
            <a:lnSpc>
              <a:spcPct val="90000"/>
            </a:lnSpc>
            <a:spcBef>
              <a:spcPct val="0"/>
            </a:spcBef>
            <a:spcAft>
              <a:spcPct val="35000"/>
            </a:spcAft>
            <a:buNone/>
          </a:pPr>
          <a:endParaRPr lang="en-US" sz="1400" kern="1200" dirty="0">
            <a:solidFill>
              <a:schemeClr val="tx1"/>
            </a:solidFill>
          </a:endParaRPr>
        </a:p>
      </dsp:txBody>
      <dsp:txXfrm>
        <a:off x="3749395" y="3359641"/>
        <a:ext cx="2751886" cy="2008666"/>
      </dsp:txXfrm>
    </dsp:sp>
    <dsp:sp modelId="{E20F98A8-48FE-484C-9B6C-47A5C434699A}">
      <dsp:nvSpPr>
        <dsp:cNvPr id="0" name=""/>
        <dsp:cNvSpPr/>
      </dsp:nvSpPr>
      <dsp:spPr>
        <a:xfrm rot="21298256">
          <a:off x="6562394" y="4317059"/>
          <a:ext cx="716791" cy="30995"/>
        </a:xfrm>
        <a:custGeom>
          <a:avLst/>
          <a:gdLst/>
          <a:ahLst/>
          <a:cxnLst/>
          <a:rect l="0" t="0" r="0" b="0"/>
          <a:pathLst>
            <a:path>
              <a:moveTo>
                <a:pt x="0" y="15497"/>
              </a:moveTo>
              <a:lnTo>
                <a:pt x="716791" y="15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02870" y="4314637"/>
        <a:ext cx="35839" cy="35839"/>
      </dsp:txXfrm>
    </dsp:sp>
    <dsp:sp modelId="{D5FBCFFE-747A-45DF-8D83-C84BD7F9D0BD}">
      <dsp:nvSpPr>
        <dsp:cNvPr id="0" name=""/>
        <dsp:cNvSpPr/>
      </dsp:nvSpPr>
      <dsp:spPr>
        <a:xfrm>
          <a:off x="7277805" y="3359974"/>
          <a:ext cx="2800965" cy="1882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Soil</a:t>
          </a:r>
        </a:p>
      </dsp:txBody>
      <dsp:txXfrm>
        <a:off x="7332937" y="3415106"/>
        <a:ext cx="2690701" cy="17720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25671-B0DF-4672-9F30-C346CFA14692}"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BF210-4E4C-402B-9FCB-854DB7C2D95F}" type="slidenum">
              <a:rPr lang="en-US" smtClean="0"/>
              <a:t>‹#›</a:t>
            </a:fld>
            <a:endParaRPr lang="en-US"/>
          </a:p>
        </p:txBody>
      </p:sp>
    </p:spTree>
    <p:extLst>
      <p:ext uri="{BB962C8B-B14F-4D97-AF65-F5344CB8AC3E}">
        <p14:creationId xmlns:p14="http://schemas.microsoft.com/office/powerpoint/2010/main" val="489780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 give a bit of background, this year WESSA is 90 years young.  Almost a century of people caring for the earth.  </a:t>
            </a:r>
          </a:p>
          <a:p>
            <a:endParaRPr lang="en-US" dirty="0"/>
          </a:p>
          <a:p>
            <a:r>
              <a:rPr lang="en-US" dirty="0"/>
              <a:t>We recognized a long time ago that in order to take care of the earth, we have to take care of people and in 2003 we joined hands with the Foundation for Environmental Education based in Denmark.</a:t>
            </a:r>
          </a:p>
          <a:p>
            <a:endParaRPr lang="en-US" dirty="0"/>
          </a:p>
          <a:p>
            <a:r>
              <a:rPr lang="en-US" dirty="0"/>
              <a:t>We are 1 of 64 countries in the world operating the FEE Eco-Schools </a:t>
            </a:r>
            <a:r>
              <a:rPr lang="en-US" dirty="0" err="1"/>
              <a:t>programme</a:t>
            </a:r>
            <a:r>
              <a:rPr lang="en-US" dirty="0"/>
              <a:t> and globally 49 000 schools are involved. </a:t>
            </a:r>
          </a:p>
          <a:p>
            <a:endParaRPr lang="en-US" dirty="0"/>
          </a:p>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F0104-D6DD-4EB9-8251-A58464CC1653}"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2021/06/24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2384003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2021/06/24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40123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2021/06/24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28199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2021/06/24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2020405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E1CDEC-3EEC-4E12-A6A4-FA52862ED8D7}" type="datetimeFigureOut">
              <a:rPr lang="en-ZA" smtClean="0"/>
              <a:t>2021/06/24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54315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9DE1CDEC-3EEC-4E12-A6A4-FA52862ED8D7}" type="datetimeFigureOut">
              <a:rPr lang="en-ZA" smtClean="0"/>
              <a:t>2021/06/24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52458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9DE1CDEC-3EEC-4E12-A6A4-FA52862ED8D7}" type="datetimeFigureOut">
              <a:rPr lang="en-ZA" smtClean="0"/>
              <a:t>2021/06/24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65979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9DE1CDEC-3EEC-4E12-A6A4-FA52862ED8D7}" type="datetimeFigureOut">
              <a:rPr lang="en-ZA" smtClean="0"/>
              <a:t>2021/06/24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748132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1CDEC-3EEC-4E12-A6A4-FA52862ED8D7}" type="datetimeFigureOut">
              <a:rPr lang="en-ZA" smtClean="0"/>
              <a:t>2021/06/24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09876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1CDEC-3EEC-4E12-A6A4-FA52862ED8D7}" type="datetimeFigureOut">
              <a:rPr lang="en-ZA" smtClean="0"/>
              <a:t>2021/06/24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441110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1CDEC-3EEC-4E12-A6A4-FA52862ED8D7}" type="datetimeFigureOut">
              <a:rPr lang="en-ZA" smtClean="0"/>
              <a:t>2021/06/24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08635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1CDEC-3EEC-4E12-A6A4-FA52862ED8D7}" type="datetimeFigureOut">
              <a:rPr lang="en-ZA" smtClean="0"/>
              <a:t>2021/06/24</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CA28D-8DE9-4CC3-A6C1-D1A8407049DC}" type="slidenum">
              <a:rPr lang="en-ZA" smtClean="0"/>
              <a:t>‹#›</a:t>
            </a:fld>
            <a:endParaRPr lang="en-ZA"/>
          </a:p>
        </p:txBody>
      </p:sp>
    </p:spTree>
    <p:extLst>
      <p:ext uri="{BB962C8B-B14F-4D97-AF65-F5344CB8AC3E}">
        <p14:creationId xmlns:p14="http://schemas.microsoft.com/office/powerpoint/2010/main" val="11483012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1D3A5"/>
            </a:gs>
            <a:gs pos="74000">
              <a:schemeClr val="accent4">
                <a:lumMod val="45000"/>
                <a:lumOff val="55000"/>
              </a:schemeClr>
            </a:gs>
            <a:gs pos="83000">
              <a:schemeClr val="accent4">
                <a:lumMod val="45000"/>
                <a:lumOff val="55000"/>
              </a:schemeClr>
            </a:gs>
            <a:gs pos="100000">
              <a:srgbClr val="F6E5D5"/>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85801"/>
            <a:ext cx="9144000" cy="2133600"/>
          </a:xfrm>
          <a:effectLst>
            <a:outerShdw blurRad="50800" dist="38100" dir="2700000" algn="tl" rotWithShape="0">
              <a:srgbClr val="D3741D"/>
            </a:outerShdw>
          </a:effectLst>
        </p:spPr>
        <p:txBody>
          <a:bodyPr/>
          <a:lstStyle/>
          <a:p>
            <a:r>
              <a:rPr lang="en-ZA" b="1" spc="300" dirty="0">
                <a:effectLst>
                  <a:outerShdw blurRad="38100" dist="38100" dir="2700000" algn="tl">
                    <a:srgbClr val="000000">
                      <a:alpha val="43137"/>
                    </a:srgbClr>
                  </a:outerShdw>
                </a:effectLst>
              </a:rPr>
              <a:t>BUKANINDALO NPC</a:t>
            </a:r>
            <a:br>
              <a:rPr lang="en-ZA" b="1" spc="300" dirty="0">
                <a:effectLst>
                  <a:outerShdw blurRad="38100" dist="38100" dir="2700000" algn="tl">
                    <a:srgbClr val="000000">
                      <a:alpha val="43137"/>
                    </a:srgbClr>
                  </a:outerShdw>
                </a:effectLst>
              </a:rPr>
            </a:br>
            <a:r>
              <a:rPr lang="en-ZA" b="1" spc="300" dirty="0">
                <a:effectLst>
                  <a:outerShdw blurRad="38100" dist="38100" dir="2700000" algn="tl">
                    <a:srgbClr val="000000">
                      <a:alpha val="43137"/>
                    </a:srgbClr>
                  </a:outerShdw>
                </a:effectLst>
              </a:rPr>
              <a:t>PRESENTATION</a:t>
            </a:r>
          </a:p>
        </p:txBody>
      </p:sp>
      <p:pic>
        <p:nvPicPr>
          <p:cNvPr id="12" name="Picture 11">
            <a:extLst>
              <a:ext uri="{FF2B5EF4-FFF2-40B4-BE49-F238E27FC236}">
                <a16:creationId xmlns:a16="http://schemas.microsoft.com/office/drawing/2014/main" id="{1E6685B2-6FB2-449E-9007-C31BEA7D389C}"/>
              </a:ext>
            </a:extLst>
          </p:cNvPr>
          <p:cNvPicPr>
            <a:picLocks noChangeAspect="1"/>
          </p:cNvPicPr>
          <p:nvPr/>
        </p:nvPicPr>
        <p:blipFill>
          <a:blip r:embed="rId3"/>
          <a:stretch>
            <a:fillRect/>
          </a:stretch>
        </p:blipFill>
        <p:spPr>
          <a:xfrm>
            <a:off x="3337035" y="3215640"/>
            <a:ext cx="5105925" cy="2133600"/>
          </a:xfrm>
          <a:prstGeom prst="rect">
            <a:avLst/>
          </a:prstGeom>
        </p:spPr>
      </p:pic>
      <p:sp>
        <p:nvSpPr>
          <p:cNvPr id="13" name="TextBox 12">
            <a:extLst>
              <a:ext uri="{FF2B5EF4-FFF2-40B4-BE49-F238E27FC236}">
                <a16:creationId xmlns:a16="http://schemas.microsoft.com/office/drawing/2014/main" id="{54B4422E-F6A2-471E-A132-59FA7EEF3D01}"/>
              </a:ext>
            </a:extLst>
          </p:cNvPr>
          <p:cNvSpPr txBox="1"/>
          <p:nvPr/>
        </p:nvSpPr>
        <p:spPr>
          <a:xfrm>
            <a:off x="3032760" y="5562600"/>
            <a:ext cx="5410200" cy="461665"/>
          </a:xfrm>
          <a:prstGeom prst="rect">
            <a:avLst/>
          </a:prstGeom>
          <a:noFill/>
        </p:spPr>
        <p:txBody>
          <a:bodyPr wrap="square" rtlCol="0">
            <a:spAutoFit/>
          </a:bodyPr>
          <a:lstStyle/>
          <a:p>
            <a:pPr algn="ctr"/>
            <a:r>
              <a:rPr lang="en-US" sz="2400" b="1" dirty="0"/>
              <a:t>Presented By Pearl Jonas</a:t>
            </a:r>
          </a:p>
        </p:txBody>
      </p:sp>
    </p:spTree>
    <p:extLst>
      <p:ext uri="{BB962C8B-B14F-4D97-AF65-F5344CB8AC3E}">
        <p14:creationId xmlns:p14="http://schemas.microsoft.com/office/powerpoint/2010/main" val="112256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4F19-F600-4B5C-A99C-CE55ACCA2C03}"/>
              </a:ext>
            </a:extLst>
          </p:cNvPr>
          <p:cNvSpPr>
            <a:spLocks noGrp="1"/>
          </p:cNvSpPr>
          <p:nvPr>
            <p:ph type="title"/>
          </p:nvPr>
        </p:nvSpPr>
        <p:spPr/>
        <p:txBody>
          <a:bodyPr/>
          <a:lstStyle/>
          <a:p>
            <a:pPr algn="ctr"/>
            <a:r>
              <a:rPr lang="en-US" dirty="0"/>
              <a:t>ALIEN INVASIVE PLANTS</a:t>
            </a:r>
          </a:p>
        </p:txBody>
      </p:sp>
      <p:pic>
        <p:nvPicPr>
          <p:cNvPr id="4" name="Picture 3">
            <a:extLst>
              <a:ext uri="{FF2B5EF4-FFF2-40B4-BE49-F238E27FC236}">
                <a16:creationId xmlns:a16="http://schemas.microsoft.com/office/drawing/2014/main" id="{7D852BDB-9D31-412A-BEE3-C2C043A3A25B}"/>
              </a:ext>
            </a:extLst>
          </p:cNvPr>
          <p:cNvPicPr>
            <a:picLocks noChangeAspect="1"/>
          </p:cNvPicPr>
          <p:nvPr/>
        </p:nvPicPr>
        <p:blipFill rotWithShape="1">
          <a:blip r:embed="rId2"/>
          <a:srcRect t="20476"/>
          <a:stretch/>
        </p:blipFill>
        <p:spPr>
          <a:xfrm>
            <a:off x="326571" y="2025890"/>
            <a:ext cx="5951622" cy="3461657"/>
          </a:xfrm>
          <a:prstGeom prst="rect">
            <a:avLst/>
          </a:prstGeom>
        </p:spPr>
      </p:pic>
      <p:pic>
        <p:nvPicPr>
          <p:cNvPr id="5" name="Content Placeholder 3">
            <a:extLst>
              <a:ext uri="{FF2B5EF4-FFF2-40B4-BE49-F238E27FC236}">
                <a16:creationId xmlns:a16="http://schemas.microsoft.com/office/drawing/2014/main" id="{1686313B-4EF1-4464-A153-D999BF8D541D}"/>
              </a:ext>
            </a:extLst>
          </p:cNvPr>
          <p:cNvPicPr>
            <a:picLocks noGrp="1" noChangeAspect="1"/>
          </p:cNvPicPr>
          <p:nvPr>
            <p:ph idx="1"/>
          </p:nvPr>
        </p:nvPicPr>
        <p:blipFill>
          <a:blip r:embed="rId3"/>
          <a:stretch>
            <a:fillRect/>
          </a:stretch>
        </p:blipFill>
        <p:spPr>
          <a:xfrm>
            <a:off x="6613070" y="1931999"/>
            <a:ext cx="4740729" cy="3555547"/>
          </a:xfrm>
          <a:prstGeom prst="rect">
            <a:avLst/>
          </a:prstGeom>
        </p:spPr>
      </p:pic>
    </p:spTree>
    <p:extLst>
      <p:ext uri="{BB962C8B-B14F-4D97-AF65-F5344CB8AC3E}">
        <p14:creationId xmlns:p14="http://schemas.microsoft.com/office/powerpoint/2010/main" val="60693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BDFB6-B280-47B0-B0C7-79CF6F719457}"/>
              </a:ext>
            </a:extLst>
          </p:cNvPr>
          <p:cNvPicPr>
            <a:picLocks noChangeAspect="1"/>
          </p:cNvPicPr>
          <p:nvPr/>
        </p:nvPicPr>
        <p:blipFill rotWithShape="1">
          <a:blip r:embed="rId2"/>
          <a:srcRect t="22500"/>
          <a:stretch/>
        </p:blipFill>
        <p:spPr>
          <a:xfrm>
            <a:off x="1996440" y="2377441"/>
            <a:ext cx="6609113" cy="3870959"/>
          </a:xfrm>
          <a:prstGeom prst="rect">
            <a:avLst/>
          </a:prstGeom>
        </p:spPr>
      </p:pic>
      <p:sp>
        <p:nvSpPr>
          <p:cNvPr id="4" name="Title 3">
            <a:extLst>
              <a:ext uri="{FF2B5EF4-FFF2-40B4-BE49-F238E27FC236}">
                <a16:creationId xmlns:a16="http://schemas.microsoft.com/office/drawing/2014/main" id="{D0D7D28A-D8A1-416A-902A-AE981C7FE755}"/>
              </a:ext>
            </a:extLst>
          </p:cNvPr>
          <p:cNvSpPr txBox="1">
            <a:spLocks noGrp="1"/>
          </p:cNvSpPr>
          <p:nvPr>
            <p:ph type="title"/>
          </p:nvPr>
        </p:nvSpPr>
        <p:spPr>
          <a:xfrm>
            <a:off x="289560" y="787841"/>
            <a:ext cx="9235440" cy="480131"/>
          </a:xfrm>
          <a:prstGeom prst="rect">
            <a:avLst/>
          </a:prstGeom>
          <a:noFill/>
        </p:spPr>
        <p:txBody>
          <a:bodyPr wrap="square" rtlCol="0">
            <a:spAutoFit/>
          </a:bodyPr>
          <a:lstStyle/>
          <a:p>
            <a:r>
              <a:rPr lang="en-US" sz="2800" dirty="0">
                <a:solidFill>
                  <a:prstClr val="black"/>
                </a:solidFill>
                <a:latin typeface="+mn-lt"/>
              </a:rPr>
              <a:t>WHAT BENEFITS ARE PROVIDED BY THE ENVIRONMENT HERE?</a:t>
            </a:r>
          </a:p>
        </p:txBody>
      </p:sp>
      <p:pic>
        <p:nvPicPr>
          <p:cNvPr id="5" name="Picture 4" descr="Image result for Learners in a group pictures clip art">
            <a:extLst>
              <a:ext uri="{FF2B5EF4-FFF2-40B4-BE49-F238E27FC236}">
                <a16:creationId xmlns:a16="http://schemas.microsoft.com/office/drawing/2014/main" id="{E936BCEB-DA80-4868-AA1A-83D3CBF68C1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001" y="511686"/>
            <a:ext cx="2264092" cy="1713353"/>
          </a:xfrm>
          <a:prstGeom prst="rect">
            <a:avLst/>
          </a:prstGeom>
          <a:noFill/>
          <a:ln>
            <a:noFill/>
          </a:ln>
        </p:spPr>
      </p:pic>
    </p:spTree>
    <p:extLst>
      <p:ext uri="{BB962C8B-B14F-4D97-AF65-F5344CB8AC3E}">
        <p14:creationId xmlns:p14="http://schemas.microsoft.com/office/powerpoint/2010/main" val="127640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63C13-4FDC-4CBE-9CDD-D0E977D8272E}"/>
              </a:ext>
            </a:extLst>
          </p:cNvPr>
          <p:cNvPicPr>
            <a:picLocks noChangeAspect="1"/>
          </p:cNvPicPr>
          <p:nvPr/>
        </p:nvPicPr>
        <p:blipFill>
          <a:blip r:embed="rId2"/>
          <a:stretch>
            <a:fillRect/>
          </a:stretch>
        </p:blipFill>
        <p:spPr>
          <a:xfrm>
            <a:off x="1874520" y="1219200"/>
            <a:ext cx="8610600" cy="5029200"/>
          </a:xfrm>
          <a:prstGeom prst="rect">
            <a:avLst/>
          </a:prstGeom>
        </p:spPr>
      </p:pic>
    </p:spTree>
    <p:extLst>
      <p:ext uri="{BB962C8B-B14F-4D97-AF65-F5344CB8AC3E}">
        <p14:creationId xmlns:p14="http://schemas.microsoft.com/office/powerpoint/2010/main" val="76011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8F25-22F6-46E2-B3A3-E529719A4F0E}"/>
              </a:ext>
            </a:extLst>
          </p:cNvPr>
          <p:cNvSpPr>
            <a:spLocks noGrp="1"/>
          </p:cNvSpPr>
          <p:nvPr>
            <p:ph type="title"/>
          </p:nvPr>
        </p:nvSpPr>
        <p:spPr/>
        <p:txBody>
          <a:bodyPr/>
          <a:lstStyle/>
          <a:p>
            <a:r>
              <a:rPr lang="en-US" dirty="0"/>
              <a:t>BUT WHO DESTROYS ALL OF THESE?</a:t>
            </a:r>
          </a:p>
        </p:txBody>
      </p:sp>
      <p:sp>
        <p:nvSpPr>
          <p:cNvPr id="3" name="Content Placeholder 2">
            <a:extLst>
              <a:ext uri="{FF2B5EF4-FFF2-40B4-BE49-F238E27FC236}">
                <a16:creationId xmlns:a16="http://schemas.microsoft.com/office/drawing/2014/main" id="{2223F5A6-69A1-4986-9809-47B4408E0468}"/>
              </a:ext>
            </a:extLst>
          </p:cNvPr>
          <p:cNvSpPr>
            <a:spLocks noGrp="1"/>
          </p:cNvSpPr>
          <p:nvPr>
            <p:ph idx="1"/>
          </p:nvPr>
        </p:nvSpPr>
        <p:spPr/>
        <p:txBody>
          <a:bodyPr/>
          <a:lstStyle/>
          <a:p>
            <a:r>
              <a:rPr lang="en-US" dirty="0"/>
              <a:t>HUMANS</a:t>
            </a:r>
          </a:p>
          <a:p>
            <a:r>
              <a:rPr lang="en-US" dirty="0"/>
              <a:t>CLIMATE CHANGE</a:t>
            </a:r>
          </a:p>
        </p:txBody>
      </p:sp>
      <p:pic>
        <p:nvPicPr>
          <p:cNvPr id="4" name="Picture 3">
            <a:extLst>
              <a:ext uri="{FF2B5EF4-FFF2-40B4-BE49-F238E27FC236}">
                <a16:creationId xmlns:a16="http://schemas.microsoft.com/office/drawing/2014/main" id="{731FD403-E19E-4ACE-92F7-4E22B0DE19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631"/>
          <a:stretch/>
        </p:blipFill>
        <p:spPr>
          <a:xfrm>
            <a:off x="4145448" y="2070554"/>
            <a:ext cx="7208352" cy="3579133"/>
          </a:xfrm>
          <a:prstGeom prst="rect">
            <a:avLst/>
          </a:prstGeom>
        </p:spPr>
      </p:pic>
    </p:spTree>
    <p:extLst>
      <p:ext uri="{BB962C8B-B14F-4D97-AF65-F5344CB8AC3E}">
        <p14:creationId xmlns:p14="http://schemas.microsoft.com/office/powerpoint/2010/main" val="2675602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FEC-1EE6-45D1-978F-BAC56D9E36C8}"/>
              </a:ext>
            </a:extLst>
          </p:cNvPr>
          <p:cNvSpPr>
            <a:spLocks noGrp="1"/>
          </p:cNvSpPr>
          <p:nvPr>
            <p:ph type="title"/>
          </p:nvPr>
        </p:nvSpPr>
        <p:spPr/>
        <p:txBody>
          <a:bodyPr>
            <a:normAutofit/>
          </a:bodyPr>
          <a:lstStyle/>
          <a:p>
            <a:pPr algn="ctr"/>
            <a:r>
              <a:rPr lang="en-US" sz="3600" dirty="0">
                <a:latin typeface="+mn-lt"/>
              </a:rPr>
              <a:t>WHY DO WE EXIST </a:t>
            </a:r>
          </a:p>
        </p:txBody>
      </p:sp>
      <p:sp>
        <p:nvSpPr>
          <p:cNvPr id="5" name="Content Placeholder 4">
            <a:extLst>
              <a:ext uri="{FF2B5EF4-FFF2-40B4-BE49-F238E27FC236}">
                <a16:creationId xmlns:a16="http://schemas.microsoft.com/office/drawing/2014/main" id="{A4CCD717-A0D0-4164-9CE2-809F1F84DE67}"/>
              </a:ext>
            </a:extLst>
          </p:cNvPr>
          <p:cNvSpPr>
            <a:spLocks noGrp="1"/>
          </p:cNvSpPr>
          <p:nvPr>
            <p:ph sz="half" idx="1"/>
          </p:nvPr>
        </p:nvSpPr>
        <p:spPr/>
        <p:txBody>
          <a:bodyPr>
            <a:normAutofit/>
          </a:bodyPr>
          <a:lstStyle/>
          <a:p>
            <a:pPr>
              <a:buFont typeface="Wingdings" panose="05000000000000000000" pitchFamily="2" charset="2"/>
              <a:buChar char="§"/>
            </a:pPr>
            <a:r>
              <a:rPr lang="en-US" sz="2000" dirty="0"/>
              <a:t>A VEHICLE FOR TRANSFORMATION</a:t>
            </a:r>
          </a:p>
          <a:p>
            <a:pPr>
              <a:buFont typeface="Wingdings" panose="05000000000000000000" pitchFamily="2" charset="2"/>
              <a:buChar char="§"/>
            </a:pPr>
            <a:r>
              <a:rPr lang="en-US" sz="2000" dirty="0"/>
              <a:t>TO PROMOTE SOCIO-ECONOMIC DEVELOPMENT THROUGH WELL DESIGNED PROGRAMS, </a:t>
            </a:r>
            <a:r>
              <a:rPr lang="en-US" sz="2000" dirty="0" err="1"/>
              <a:t>ie</a:t>
            </a:r>
            <a:r>
              <a:rPr lang="en-US" sz="2000" dirty="0"/>
              <a:t>. ARTS &amp; CULTURE, SPORTS TOURISM AND HERITAGE</a:t>
            </a:r>
          </a:p>
          <a:p>
            <a:pPr>
              <a:buFont typeface="Wingdings" panose="05000000000000000000" pitchFamily="2" charset="2"/>
              <a:buChar char="§"/>
            </a:pPr>
            <a:r>
              <a:rPr lang="en-US" sz="2000" dirty="0"/>
              <a:t>TO CONTRIBUTE TOWARDS JOB CREATION, YUTH PARTICIPATION, ERADICATION OF POVERTY &amp; EQUALITY BY CREATING PACKAGES THAT BENEFITS PREVIOUSLY DISADVANTAGED GROUPS</a:t>
            </a:r>
          </a:p>
          <a:p>
            <a:pPr>
              <a:buFont typeface="Wingdings" panose="05000000000000000000" pitchFamily="2" charset="2"/>
              <a:buChar char="§"/>
            </a:pPr>
            <a:endParaRPr lang="en-US" sz="2000" dirty="0"/>
          </a:p>
          <a:p>
            <a:pPr marL="0" indent="0">
              <a:buNone/>
            </a:pPr>
            <a:endParaRPr lang="en-US" sz="2000" dirty="0"/>
          </a:p>
          <a:p>
            <a:pPr>
              <a:buFont typeface="Wingdings" panose="05000000000000000000" pitchFamily="2" charset="2"/>
              <a:buChar char="§"/>
            </a:pPr>
            <a:endParaRPr lang="en-US" sz="2000" dirty="0"/>
          </a:p>
        </p:txBody>
      </p:sp>
      <p:pic>
        <p:nvPicPr>
          <p:cNvPr id="4" name="Content Placeholder 5" descr="http://clicdp.web.cern.ch/sites/clicdp.web.cern.ch/files/Question-mark.jpg">
            <a:extLst>
              <a:ext uri="{FF2B5EF4-FFF2-40B4-BE49-F238E27FC236}">
                <a16:creationId xmlns:a16="http://schemas.microsoft.com/office/drawing/2014/main" id="{F7C3E11E-B9DF-4E38-B893-40FC4B3832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6280" y="1"/>
            <a:ext cx="1991102" cy="22153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E7A4147C-CF5D-4E73-859D-145ACCE9CA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42222" y="2384294"/>
            <a:ext cx="2981702" cy="4219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551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861B0DC-C933-4CED-ABEB-D90645328D11}"/>
              </a:ext>
            </a:extLst>
          </p:cNvPr>
          <p:cNvGraphicFramePr/>
          <p:nvPr>
            <p:extLst>
              <p:ext uri="{D42A27DB-BD31-4B8C-83A1-F6EECF244321}">
                <p14:modId xmlns:p14="http://schemas.microsoft.com/office/powerpoint/2010/main" val="2381545091"/>
              </p:ext>
            </p:extLst>
          </p:nvPr>
        </p:nvGraphicFramePr>
        <p:xfrm>
          <a:off x="1051560" y="624840"/>
          <a:ext cx="11140440" cy="566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40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Sustainable Development Go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18" y="965517"/>
            <a:ext cx="10496346" cy="534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11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0DDE-E481-4B40-B0CA-5FBB2C7A5658}"/>
              </a:ext>
            </a:extLst>
          </p:cNvPr>
          <p:cNvSpPr>
            <a:spLocks noGrp="1"/>
          </p:cNvSpPr>
          <p:nvPr>
            <p:ph type="title"/>
          </p:nvPr>
        </p:nvSpPr>
        <p:spPr/>
        <p:txBody>
          <a:bodyPr>
            <a:normAutofit/>
          </a:bodyPr>
          <a:lstStyle/>
          <a:p>
            <a:pPr algn="ctr"/>
            <a:r>
              <a:rPr lang="en-US" sz="3600" dirty="0">
                <a:latin typeface="+mn-lt"/>
              </a:rPr>
              <a:t>ENVIRONMENT</a:t>
            </a:r>
          </a:p>
        </p:txBody>
      </p:sp>
      <p:graphicFrame>
        <p:nvGraphicFramePr>
          <p:cNvPr id="6" name="Diagram 5">
            <a:extLst>
              <a:ext uri="{FF2B5EF4-FFF2-40B4-BE49-F238E27FC236}">
                <a16:creationId xmlns:a16="http://schemas.microsoft.com/office/drawing/2014/main" id="{7645A799-453A-4AD0-80AD-2171320A48A5}"/>
              </a:ext>
            </a:extLst>
          </p:cNvPr>
          <p:cNvGraphicFramePr/>
          <p:nvPr>
            <p:extLst>
              <p:ext uri="{D42A27DB-BD31-4B8C-83A1-F6EECF244321}">
                <p14:modId xmlns:p14="http://schemas.microsoft.com/office/powerpoint/2010/main" val="3049854239"/>
              </p:ext>
            </p:extLst>
          </p:nvPr>
        </p:nvGraphicFramePr>
        <p:xfrm>
          <a:off x="533400" y="1397000"/>
          <a:ext cx="1022604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586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8 Points 1">
            <a:extLst>
              <a:ext uri="{FF2B5EF4-FFF2-40B4-BE49-F238E27FC236}">
                <a16:creationId xmlns:a16="http://schemas.microsoft.com/office/drawing/2014/main" id="{B3FA580F-3AB3-4C7A-894C-58B2952CE241}"/>
              </a:ext>
            </a:extLst>
          </p:cNvPr>
          <p:cNvSpPr/>
          <p:nvPr/>
        </p:nvSpPr>
        <p:spPr>
          <a:xfrm>
            <a:off x="3169920" y="96883"/>
            <a:ext cx="4389120" cy="3332117"/>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ENVIRONMENT</a:t>
            </a:r>
          </a:p>
          <a:p>
            <a:pPr algn="ctr"/>
            <a:r>
              <a:rPr lang="en-US" sz="2800" dirty="0">
                <a:solidFill>
                  <a:schemeClr val="tx1"/>
                </a:solidFill>
              </a:rPr>
              <a:t>AIM</a:t>
            </a:r>
            <a:r>
              <a:rPr lang="en-US" sz="2800" dirty="0"/>
              <a:t> </a:t>
            </a:r>
          </a:p>
        </p:txBody>
      </p:sp>
      <p:pic>
        <p:nvPicPr>
          <p:cNvPr id="3" name="Content Placeholder 3">
            <a:extLst>
              <a:ext uri="{FF2B5EF4-FFF2-40B4-BE49-F238E27FC236}">
                <a16:creationId xmlns:a16="http://schemas.microsoft.com/office/drawing/2014/main" id="{BE5F0677-49D2-4E7F-923C-10928DC9247D}"/>
              </a:ext>
            </a:extLst>
          </p:cNvPr>
          <p:cNvPicPr>
            <a:picLocks noChangeAspect="1"/>
          </p:cNvPicPr>
          <p:nvPr/>
        </p:nvPicPr>
        <p:blipFill rotWithShape="1">
          <a:blip r:embed="rId2"/>
          <a:srcRect t="4425"/>
          <a:stretch/>
        </p:blipFill>
        <p:spPr>
          <a:xfrm>
            <a:off x="6812280" y="3281301"/>
            <a:ext cx="4867443" cy="3332117"/>
          </a:xfrm>
          <a:prstGeom prst="rect">
            <a:avLst/>
          </a:prstGeom>
        </p:spPr>
      </p:pic>
      <p:sp>
        <p:nvSpPr>
          <p:cNvPr id="5" name="Rectangle 4">
            <a:extLst>
              <a:ext uri="{FF2B5EF4-FFF2-40B4-BE49-F238E27FC236}">
                <a16:creationId xmlns:a16="http://schemas.microsoft.com/office/drawing/2014/main" id="{06723CAC-1A0A-4A4D-8623-D4BB634B1C0A}"/>
              </a:ext>
            </a:extLst>
          </p:cNvPr>
          <p:cNvSpPr/>
          <p:nvPr/>
        </p:nvSpPr>
        <p:spPr>
          <a:xfrm>
            <a:off x="512277" y="4092416"/>
            <a:ext cx="6096000" cy="1477328"/>
          </a:xfrm>
          <a:prstGeom prst="rect">
            <a:avLst/>
          </a:prstGeom>
        </p:spPr>
        <p:txBody>
          <a:bodyPr>
            <a:spAutoFit/>
          </a:bodyPr>
          <a:lstStyle/>
          <a:p>
            <a:pPr marL="228600" lvl="0" indent="-228600" defTabSz="914400">
              <a:lnSpc>
                <a:spcPct val="90000"/>
              </a:lnSpc>
              <a:spcBef>
                <a:spcPts val="1000"/>
              </a:spcBef>
              <a:buFont typeface="Wingdings" panose="05000000000000000000" pitchFamily="2" charset="2"/>
              <a:buChar char="§"/>
            </a:pPr>
            <a:r>
              <a:rPr lang="en-US" sz="2000" dirty="0">
                <a:solidFill>
                  <a:prstClr val="black"/>
                </a:solidFill>
              </a:rPr>
              <a:t>TO STIMULATE LOVE AND RESPECT FOR NATURE WHILE WE EQUIP AND MOTIVATE INDIVIDUALS AND COMMUNITIES TOWARDS ATTITUDINAL CHANGE AND LIFESTYLES THAT PROMOTE ENVIRONMENTAL SUSTAINABILITY</a:t>
            </a:r>
          </a:p>
        </p:txBody>
      </p:sp>
    </p:spTree>
    <p:extLst>
      <p:ext uri="{BB962C8B-B14F-4D97-AF65-F5344CB8AC3E}">
        <p14:creationId xmlns:p14="http://schemas.microsoft.com/office/powerpoint/2010/main" val="128986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2">
            <a:extLst>
              <a:ext uri="{FF2B5EF4-FFF2-40B4-BE49-F238E27FC236}">
                <a16:creationId xmlns:a16="http://schemas.microsoft.com/office/drawing/2014/main" id="{B59B7B2C-72E5-4014-8922-59120F1DDDA3}"/>
              </a:ext>
            </a:extLst>
          </p:cNvPr>
          <p:cNvPicPr>
            <a:picLocks noChangeAspect="1"/>
          </p:cNvPicPr>
          <p:nvPr/>
        </p:nvPicPr>
        <p:blipFill rotWithShape="1">
          <a:blip r:embed="rId2"/>
          <a:srcRect l="1936" t="21286" r="1912"/>
          <a:stretch/>
        </p:blipFill>
        <p:spPr>
          <a:xfrm>
            <a:off x="1849820" y="1953016"/>
            <a:ext cx="8492360" cy="4617483"/>
          </a:xfrm>
          <a:prstGeom prst="rect">
            <a:avLst/>
          </a:prstGeom>
        </p:spPr>
      </p:pic>
      <p:sp>
        <p:nvSpPr>
          <p:cNvPr id="3" name="Title 2">
            <a:extLst>
              <a:ext uri="{FF2B5EF4-FFF2-40B4-BE49-F238E27FC236}">
                <a16:creationId xmlns:a16="http://schemas.microsoft.com/office/drawing/2014/main" id="{E6065AF5-BA3E-4221-B09E-F04CD0F128E4}"/>
              </a:ext>
            </a:extLst>
          </p:cNvPr>
          <p:cNvSpPr>
            <a:spLocks noGrp="1"/>
          </p:cNvSpPr>
          <p:nvPr>
            <p:ph type="title"/>
          </p:nvPr>
        </p:nvSpPr>
        <p:spPr/>
        <p:txBody>
          <a:bodyPr/>
          <a:lstStyle/>
          <a:p>
            <a:pPr algn="ctr"/>
            <a:r>
              <a:rPr lang="en-US" dirty="0"/>
              <a:t>HABITAT</a:t>
            </a:r>
          </a:p>
        </p:txBody>
      </p:sp>
      <p:sp>
        <p:nvSpPr>
          <p:cNvPr id="4" name="Content Placeholder 3">
            <a:extLst>
              <a:ext uri="{FF2B5EF4-FFF2-40B4-BE49-F238E27FC236}">
                <a16:creationId xmlns:a16="http://schemas.microsoft.com/office/drawing/2014/main" id="{6314DB91-21BC-466F-8533-8E30EFA8D0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372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B5B4-15B6-45D9-AFB7-DFAC11F42096}"/>
              </a:ext>
            </a:extLst>
          </p:cNvPr>
          <p:cNvSpPr>
            <a:spLocks noGrp="1"/>
          </p:cNvSpPr>
          <p:nvPr>
            <p:ph type="title"/>
          </p:nvPr>
        </p:nvSpPr>
        <p:spPr/>
        <p:txBody>
          <a:bodyPr/>
          <a:lstStyle/>
          <a:p>
            <a:pPr algn="ctr"/>
            <a:r>
              <a:rPr lang="en-US" dirty="0"/>
              <a:t>ECOSYSTEM</a:t>
            </a:r>
          </a:p>
        </p:txBody>
      </p:sp>
      <p:pic>
        <p:nvPicPr>
          <p:cNvPr id="4" name="Content Placeholder 3">
            <a:extLst>
              <a:ext uri="{FF2B5EF4-FFF2-40B4-BE49-F238E27FC236}">
                <a16:creationId xmlns:a16="http://schemas.microsoft.com/office/drawing/2014/main" id="{767851D3-D517-4AB9-8666-D4DE9876E860}"/>
              </a:ext>
            </a:extLst>
          </p:cNvPr>
          <p:cNvPicPr>
            <a:picLocks noGrp="1" noChangeAspect="1"/>
          </p:cNvPicPr>
          <p:nvPr>
            <p:ph idx="1"/>
          </p:nvPr>
        </p:nvPicPr>
        <p:blipFill rotWithShape="1">
          <a:blip r:embed="rId2"/>
          <a:srcRect t="22859"/>
          <a:stretch/>
        </p:blipFill>
        <p:spPr>
          <a:xfrm>
            <a:off x="141196" y="2825483"/>
            <a:ext cx="5802405" cy="3357025"/>
          </a:xfrm>
          <a:prstGeom prst="rect">
            <a:avLst/>
          </a:prstGeom>
        </p:spPr>
      </p:pic>
      <p:pic>
        <p:nvPicPr>
          <p:cNvPr id="5" name="Content Placeholder 3">
            <a:extLst>
              <a:ext uri="{FF2B5EF4-FFF2-40B4-BE49-F238E27FC236}">
                <a16:creationId xmlns:a16="http://schemas.microsoft.com/office/drawing/2014/main" id="{3C83F3D4-B33C-437F-9E1B-0FA6B733F410}"/>
              </a:ext>
            </a:extLst>
          </p:cNvPr>
          <p:cNvPicPr>
            <a:picLocks noGrp="1" noChangeAspect="1"/>
          </p:cNvPicPr>
          <p:nvPr/>
        </p:nvPicPr>
        <p:blipFill rotWithShape="1">
          <a:blip r:embed="rId3"/>
          <a:srcRect t="7014" b="451"/>
          <a:stretch/>
        </p:blipFill>
        <p:spPr>
          <a:xfrm>
            <a:off x="6248401" y="2241086"/>
            <a:ext cx="5645131" cy="3918645"/>
          </a:xfrm>
          <a:prstGeom prst="rect">
            <a:avLst/>
          </a:prstGeom>
        </p:spPr>
      </p:pic>
    </p:spTree>
    <p:extLst>
      <p:ext uri="{BB962C8B-B14F-4D97-AF65-F5344CB8AC3E}">
        <p14:creationId xmlns:p14="http://schemas.microsoft.com/office/powerpoint/2010/main" val="4227426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0CDA-67C6-4FF7-9D10-BB6A0D6A8493}"/>
              </a:ext>
            </a:extLst>
          </p:cNvPr>
          <p:cNvSpPr>
            <a:spLocks noGrp="1"/>
          </p:cNvSpPr>
          <p:nvPr>
            <p:ph type="title"/>
          </p:nvPr>
        </p:nvSpPr>
        <p:spPr/>
        <p:txBody>
          <a:bodyPr/>
          <a:lstStyle/>
          <a:p>
            <a:pPr algn="ctr"/>
            <a:r>
              <a:rPr lang="en-US" dirty="0"/>
              <a:t>BIODIVERSITY</a:t>
            </a:r>
          </a:p>
        </p:txBody>
      </p:sp>
      <p:pic>
        <p:nvPicPr>
          <p:cNvPr id="4" name="Content Placeholder 3">
            <a:extLst>
              <a:ext uri="{FF2B5EF4-FFF2-40B4-BE49-F238E27FC236}">
                <a16:creationId xmlns:a16="http://schemas.microsoft.com/office/drawing/2014/main" id="{D3FCD5CA-48DE-4F8C-B238-E0236FC6066B}"/>
              </a:ext>
            </a:extLst>
          </p:cNvPr>
          <p:cNvPicPr>
            <a:picLocks noGrp="1" noChangeAspect="1"/>
          </p:cNvPicPr>
          <p:nvPr>
            <p:ph idx="1"/>
          </p:nvPr>
        </p:nvPicPr>
        <p:blipFill rotWithShape="1">
          <a:blip r:embed="rId2"/>
          <a:srcRect t="21142"/>
          <a:stretch/>
        </p:blipFill>
        <p:spPr>
          <a:xfrm>
            <a:off x="2157972" y="2073729"/>
            <a:ext cx="6892124" cy="4076245"/>
          </a:xfrm>
          <a:prstGeom prst="rect">
            <a:avLst/>
          </a:prstGeom>
        </p:spPr>
      </p:pic>
    </p:spTree>
    <p:extLst>
      <p:ext uri="{BB962C8B-B14F-4D97-AF65-F5344CB8AC3E}">
        <p14:creationId xmlns:p14="http://schemas.microsoft.com/office/powerpoint/2010/main" val="517962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529</TotalTime>
  <Words>259</Words>
  <Application>Microsoft Office PowerPoint</Application>
  <PresentationFormat>Widescreen</PresentationFormat>
  <Paragraphs>43</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BUKANINDALO NPC PRESENTATION</vt:lpstr>
      <vt:lpstr>WHY DO WE EXIST </vt:lpstr>
      <vt:lpstr>PowerPoint Presentation</vt:lpstr>
      <vt:lpstr>PowerPoint Presentation</vt:lpstr>
      <vt:lpstr>ENVIRONMENT</vt:lpstr>
      <vt:lpstr>PowerPoint Presentation</vt:lpstr>
      <vt:lpstr>HABITAT</vt:lpstr>
      <vt:lpstr>ECOSYSTEM</vt:lpstr>
      <vt:lpstr>BIODIVERSITY</vt:lpstr>
      <vt:lpstr>ALIEN INVASIVE PLANTS</vt:lpstr>
      <vt:lpstr>WHAT BENEFITS ARE PROVIDED BY THE ENVIRONMENT HERE?</vt:lpstr>
      <vt:lpstr>PowerPoint Presentation</vt:lpstr>
      <vt:lpstr>BUT WHO DESTROYS ALL OF THESE?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Karlien</dc:creator>
  <cp:lastModifiedBy>Karlien</cp:lastModifiedBy>
  <cp:revision>36</cp:revision>
  <dcterms:created xsi:type="dcterms:W3CDTF">2021-06-21T14:45:31Z</dcterms:created>
  <dcterms:modified xsi:type="dcterms:W3CDTF">2021-06-24T13:20:47Z</dcterms:modified>
</cp:coreProperties>
</file>